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750" r:id="rId2"/>
  </p:sldMasterIdLst>
  <p:notesMasterIdLst>
    <p:notesMasterId r:id="rId56"/>
  </p:notesMasterIdLst>
  <p:sldIdLst>
    <p:sldId id="367" r:id="rId3"/>
    <p:sldId id="414" r:id="rId4"/>
    <p:sldId id="415" r:id="rId5"/>
    <p:sldId id="413" r:id="rId6"/>
    <p:sldId id="381" r:id="rId7"/>
    <p:sldId id="379" r:id="rId8"/>
    <p:sldId id="333" r:id="rId9"/>
    <p:sldId id="374" r:id="rId10"/>
    <p:sldId id="368" r:id="rId11"/>
    <p:sldId id="375" r:id="rId12"/>
    <p:sldId id="320" r:id="rId13"/>
    <p:sldId id="335" r:id="rId14"/>
    <p:sldId id="344" r:id="rId15"/>
    <p:sldId id="349" r:id="rId16"/>
    <p:sldId id="361" r:id="rId17"/>
    <p:sldId id="410" r:id="rId18"/>
    <p:sldId id="324" r:id="rId19"/>
    <p:sldId id="416" r:id="rId20"/>
    <p:sldId id="322" r:id="rId21"/>
    <p:sldId id="383" r:id="rId22"/>
    <p:sldId id="384" r:id="rId23"/>
    <p:sldId id="385" r:id="rId24"/>
    <p:sldId id="386" r:id="rId25"/>
    <p:sldId id="387" r:id="rId26"/>
    <p:sldId id="388" r:id="rId27"/>
    <p:sldId id="342" r:id="rId28"/>
    <p:sldId id="372" r:id="rId29"/>
    <p:sldId id="380" r:id="rId30"/>
    <p:sldId id="330" r:id="rId31"/>
    <p:sldId id="369" r:id="rId32"/>
    <p:sldId id="370" r:id="rId33"/>
    <p:sldId id="373" r:id="rId34"/>
    <p:sldId id="339" r:id="rId35"/>
    <p:sldId id="296" r:id="rId36"/>
    <p:sldId id="311" r:id="rId37"/>
    <p:sldId id="390" r:id="rId38"/>
    <p:sldId id="391" r:id="rId39"/>
    <p:sldId id="392" r:id="rId40"/>
    <p:sldId id="393" r:id="rId41"/>
    <p:sldId id="394" r:id="rId42"/>
    <p:sldId id="395" r:id="rId43"/>
    <p:sldId id="396" r:id="rId44"/>
    <p:sldId id="397" r:id="rId45"/>
    <p:sldId id="399" r:id="rId46"/>
    <p:sldId id="400" r:id="rId47"/>
    <p:sldId id="401" r:id="rId48"/>
    <p:sldId id="402" r:id="rId49"/>
    <p:sldId id="403" r:id="rId50"/>
    <p:sldId id="404" r:id="rId51"/>
    <p:sldId id="405" r:id="rId52"/>
    <p:sldId id="406" r:id="rId53"/>
    <p:sldId id="407" r:id="rId54"/>
    <p:sldId id="299" r:id="rId55"/>
  </p:sldIdLst>
  <p:sldSz cx="16068675" cy="11698288"/>
  <p:notesSz cx="6858000" cy="9144000"/>
  <p:defaultTextStyle>
    <a:defPPr>
      <a:defRPr lang="ru-RU"/>
    </a:defPPr>
    <a:lvl1pPr marL="0" algn="l" defTabSz="1708175" rtl="0" eaLnBrk="1" latinLnBrk="0" hangingPunct="1">
      <a:defRPr sz="3400" kern="1200">
        <a:solidFill>
          <a:schemeClr val="tx1"/>
        </a:solidFill>
        <a:latin typeface="+mn-lt"/>
        <a:ea typeface="+mn-ea"/>
        <a:cs typeface="+mn-cs"/>
      </a:defRPr>
    </a:lvl1pPr>
    <a:lvl2pPr marL="854087" algn="l" defTabSz="1708175" rtl="0" eaLnBrk="1" latinLnBrk="0" hangingPunct="1">
      <a:defRPr sz="3400" kern="1200">
        <a:solidFill>
          <a:schemeClr val="tx1"/>
        </a:solidFill>
        <a:latin typeface="+mn-lt"/>
        <a:ea typeface="+mn-ea"/>
        <a:cs typeface="+mn-cs"/>
      </a:defRPr>
    </a:lvl2pPr>
    <a:lvl3pPr marL="1708175" algn="l" defTabSz="1708175" rtl="0" eaLnBrk="1" latinLnBrk="0" hangingPunct="1">
      <a:defRPr sz="3400" kern="1200">
        <a:solidFill>
          <a:schemeClr val="tx1"/>
        </a:solidFill>
        <a:latin typeface="+mn-lt"/>
        <a:ea typeface="+mn-ea"/>
        <a:cs typeface="+mn-cs"/>
      </a:defRPr>
    </a:lvl3pPr>
    <a:lvl4pPr marL="2562261" algn="l" defTabSz="1708175" rtl="0" eaLnBrk="1" latinLnBrk="0" hangingPunct="1">
      <a:defRPr sz="3400" kern="1200">
        <a:solidFill>
          <a:schemeClr val="tx1"/>
        </a:solidFill>
        <a:latin typeface="+mn-lt"/>
        <a:ea typeface="+mn-ea"/>
        <a:cs typeface="+mn-cs"/>
      </a:defRPr>
    </a:lvl4pPr>
    <a:lvl5pPr marL="3416348" algn="l" defTabSz="1708175" rtl="0" eaLnBrk="1" latinLnBrk="0" hangingPunct="1">
      <a:defRPr sz="3400" kern="1200">
        <a:solidFill>
          <a:schemeClr val="tx1"/>
        </a:solidFill>
        <a:latin typeface="+mn-lt"/>
        <a:ea typeface="+mn-ea"/>
        <a:cs typeface="+mn-cs"/>
      </a:defRPr>
    </a:lvl5pPr>
    <a:lvl6pPr marL="4270436" algn="l" defTabSz="1708175" rtl="0" eaLnBrk="1" latinLnBrk="0" hangingPunct="1">
      <a:defRPr sz="3400" kern="1200">
        <a:solidFill>
          <a:schemeClr val="tx1"/>
        </a:solidFill>
        <a:latin typeface="+mn-lt"/>
        <a:ea typeface="+mn-ea"/>
        <a:cs typeface="+mn-cs"/>
      </a:defRPr>
    </a:lvl6pPr>
    <a:lvl7pPr marL="5124523" algn="l" defTabSz="1708175" rtl="0" eaLnBrk="1" latinLnBrk="0" hangingPunct="1">
      <a:defRPr sz="3400" kern="1200">
        <a:solidFill>
          <a:schemeClr val="tx1"/>
        </a:solidFill>
        <a:latin typeface="+mn-lt"/>
        <a:ea typeface="+mn-ea"/>
        <a:cs typeface="+mn-cs"/>
      </a:defRPr>
    </a:lvl7pPr>
    <a:lvl8pPr marL="5978611" algn="l" defTabSz="1708175" rtl="0" eaLnBrk="1" latinLnBrk="0" hangingPunct="1">
      <a:defRPr sz="3400" kern="1200">
        <a:solidFill>
          <a:schemeClr val="tx1"/>
        </a:solidFill>
        <a:latin typeface="+mn-lt"/>
        <a:ea typeface="+mn-ea"/>
        <a:cs typeface="+mn-cs"/>
      </a:defRPr>
    </a:lvl8pPr>
    <a:lvl9pPr marL="6832698" algn="l" defTabSz="1708175" rtl="0" eaLnBrk="1" latinLnBrk="0" hangingPunct="1">
      <a:defRPr sz="34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684">
          <p15:clr>
            <a:srgbClr val="A4A3A4"/>
          </p15:clr>
        </p15:guide>
        <p15:guide id="2" pos="506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383" autoAdjust="0"/>
    <p:restoredTop sz="94660"/>
  </p:normalViewPr>
  <p:slideViewPr>
    <p:cSldViewPr snapToGrid="0">
      <p:cViewPr varScale="1">
        <p:scale>
          <a:sx n="68" d="100"/>
          <a:sy n="68" d="100"/>
        </p:scale>
        <p:origin x="1152" y="90"/>
      </p:cViewPr>
      <p:guideLst>
        <p:guide orient="horz" pos="3684"/>
        <p:guide pos="5061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viewProps" Target="viewProps.xml"/><Relationship Id="rId5" Type="http://schemas.openxmlformats.org/officeDocument/2006/relationships/slide" Target="slides/slide3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notesMaster" Target="notesMasters/notesMaster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theme" Target="theme/theme1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presProps" Target="presProps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8B4F949-0C6C-45E0-8663-CD8BA49F8FB6}" type="datetimeFigureOut">
              <a:rPr lang="ru-RU" smtClean="0"/>
              <a:t>24.12.2019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074738" y="685800"/>
            <a:ext cx="47085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2FEA17-F144-4C29-AC2A-A6AAF634B8D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1982811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098550" y="1241425"/>
            <a:ext cx="4600575" cy="3349625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ru-RU" sz="1600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B8EA13-D9A6-4BAE-B522-FC219645DE9D}" type="slidenum">
              <a:rPr lang="ru-RU" smtClean="0"/>
              <a:pPr/>
              <a:t>2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100749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074738" y="685800"/>
            <a:ext cx="4708525" cy="34290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24F676D-2CFB-452F-97DE-067E38810212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6574489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074738" y="685800"/>
            <a:ext cx="4708525" cy="34290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C2FEE7-8AE0-4186-8B96-55A43CD927BC}" type="slidenum">
              <a:rPr lang="ru-RU" smtClean="0"/>
              <a:pPr/>
              <a:t>10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2174469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074738" y="685800"/>
            <a:ext cx="4708525" cy="34290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C2FEE7-8AE0-4186-8B96-55A43CD927BC}" type="slidenum">
              <a:rPr lang="ru-RU" smtClean="0"/>
              <a:pPr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2822921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074738" y="685800"/>
            <a:ext cx="4708525" cy="34290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C2FEE7-8AE0-4186-8B96-55A43CD927BC}" type="slidenum">
              <a:rPr lang="ru-RU" smtClean="0"/>
              <a:pPr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579472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492488" y="2320752"/>
            <a:ext cx="13658374" cy="3529186"/>
          </a:xfrm>
        </p:spPr>
        <p:txBody>
          <a:bodyPr>
            <a:normAutofit/>
          </a:bodyPr>
          <a:lstStyle>
            <a:lvl1pPr>
              <a:defRPr sz="8300" baseline="0">
                <a:latin typeface="Arial" panose="020B0604020202020204" pitchFamily="34" charset="0"/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8754417" y="6929264"/>
            <a:ext cx="7128792" cy="1872208"/>
          </a:xfrm>
        </p:spPr>
        <p:txBody>
          <a:bodyPr>
            <a:normAutofit/>
          </a:bodyPr>
          <a:lstStyle>
            <a:lvl1pPr marL="0" indent="0" algn="ctr">
              <a:buNone/>
              <a:defRPr sz="2800" baseline="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85408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70817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256226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341634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427043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512452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59786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683269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21E2A-1881-4ECA-BF4E-8D6B5AF7FDB6}" type="datetimeFigureOut">
              <a:rPr lang="ru-RU" smtClean="0"/>
              <a:pPr/>
              <a:t>24.12.2019</a:t>
            </a:fld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50C1B7-6DFB-4950-9B13-8D668DE9D9E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993777" y="304528"/>
            <a:ext cx="12271464" cy="1512169"/>
          </a:xfrm>
        </p:spPr>
        <p:txBody>
          <a:bodyPr>
            <a:normAutofit/>
          </a:bodyPr>
          <a:lstStyle>
            <a:lvl1pPr>
              <a:defRPr sz="5200" b="1" i="0" baseline="0">
                <a:solidFill>
                  <a:srgbClr val="FF0000"/>
                </a:solidFill>
                <a:latin typeface="Arial" panose="020B0604020202020204" pitchFamily="34" charset="0"/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sz="4900" b="1" i="0" baseline="0">
                <a:solidFill>
                  <a:srgbClr val="0072BC"/>
                </a:solidFill>
                <a:latin typeface="Arial" panose="020B0604020202020204" pitchFamily="34" charset="0"/>
              </a:defRPr>
            </a:lvl1pPr>
            <a:lvl2pPr>
              <a:defRPr sz="440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4000">
                <a:latin typeface="Arial" panose="020B0604020202020204" pitchFamily="34" charset="0"/>
                <a:cs typeface="Arial" panose="020B0604020202020204" pitchFamily="34" charset="0"/>
              </a:defRPr>
            </a:lvl3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21E2A-1881-4ECA-BF4E-8D6B5AF7FDB6}" type="datetimeFigureOut">
              <a:rPr lang="ru-RU" smtClean="0"/>
              <a:pPr/>
              <a:t>24.12.2019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50C1B7-6DFB-4950-9B13-8D668DE9D9E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993776" y="2968824"/>
            <a:ext cx="11933911" cy="6871821"/>
          </a:xfrm>
        </p:spPr>
        <p:txBody>
          <a:bodyPr anchor="t"/>
          <a:lstStyle>
            <a:lvl1pPr algn="ctr">
              <a:defRPr sz="7400" b="1" cap="all" baseline="0">
                <a:solidFill>
                  <a:srgbClr val="FF0000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993777" y="160512"/>
            <a:ext cx="11809312" cy="1440160"/>
          </a:xfrm>
        </p:spPr>
        <p:txBody>
          <a:bodyPr anchor="b"/>
          <a:lstStyle>
            <a:lvl1pPr marL="0" indent="0" algn="ctr">
              <a:buNone/>
              <a:defRPr sz="3700" b="1" cap="all" baseline="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854087" indent="0">
              <a:buNone/>
              <a:defRPr sz="3400">
                <a:solidFill>
                  <a:schemeClr val="tx1">
                    <a:tint val="75000"/>
                  </a:schemeClr>
                </a:solidFill>
              </a:defRPr>
            </a:lvl2pPr>
            <a:lvl3pPr marL="1708175" indent="0">
              <a:buNone/>
              <a:defRPr sz="2900">
                <a:solidFill>
                  <a:schemeClr val="tx1">
                    <a:tint val="75000"/>
                  </a:schemeClr>
                </a:solidFill>
              </a:defRPr>
            </a:lvl3pPr>
            <a:lvl4pPr marL="2562261" indent="0">
              <a:buNone/>
              <a:defRPr sz="2600">
                <a:solidFill>
                  <a:schemeClr val="tx1">
                    <a:tint val="75000"/>
                  </a:schemeClr>
                </a:solidFill>
              </a:defRPr>
            </a:lvl4pPr>
            <a:lvl5pPr marL="3416348" indent="0">
              <a:buNone/>
              <a:defRPr sz="2600">
                <a:solidFill>
                  <a:schemeClr val="tx1">
                    <a:tint val="75000"/>
                  </a:schemeClr>
                </a:solidFill>
              </a:defRPr>
            </a:lvl5pPr>
            <a:lvl6pPr marL="4270436" indent="0">
              <a:buNone/>
              <a:defRPr sz="2600">
                <a:solidFill>
                  <a:schemeClr val="tx1">
                    <a:tint val="75000"/>
                  </a:schemeClr>
                </a:solidFill>
              </a:defRPr>
            </a:lvl6pPr>
            <a:lvl7pPr marL="5124523" indent="0">
              <a:buNone/>
              <a:defRPr sz="2600">
                <a:solidFill>
                  <a:schemeClr val="tx1">
                    <a:tint val="75000"/>
                  </a:schemeClr>
                </a:solidFill>
              </a:defRPr>
            </a:lvl7pPr>
            <a:lvl8pPr marL="5978611" indent="0">
              <a:buNone/>
              <a:defRPr sz="2600">
                <a:solidFill>
                  <a:schemeClr val="tx1">
                    <a:tint val="75000"/>
                  </a:schemeClr>
                </a:solidFill>
              </a:defRPr>
            </a:lvl8pPr>
            <a:lvl9pPr marL="6832698" indent="0">
              <a:buNone/>
              <a:defRPr sz="2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21E2A-1881-4ECA-BF4E-8D6B5AF7FDB6}" type="datetimeFigureOut">
              <a:rPr lang="ru-RU" smtClean="0"/>
              <a:pPr/>
              <a:t>24.12.2019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50C1B7-6DFB-4950-9B13-8D668DE9D9E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803435" y="2729604"/>
            <a:ext cx="7096998" cy="7720329"/>
          </a:xfrm>
        </p:spPr>
        <p:txBody>
          <a:bodyPr/>
          <a:lstStyle>
            <a:lvl1pPr>
              <a:defRPr sz="5200"/>
            </a:lvl1pPr>
            <a:lvl2pPr>
              <a:defRPr sz="4500"/>
            </a:lvl2pPr>
            <a:lvl3pPr>
              <a:defRPr sz="3700"/>
            </a:lvl3pPr>
            <a:lvl4pPr>
              <a:defRPr sz="3400"/>
            </a:lvl4pPr>
            <a:lvl5pPr>
              <a:defRPr sz="3400"/>
            </a:lvl5pPr>
            <a:lvl6pPr>
              <a:defRPr sz="3400"/>
            </a:lvl6pPr>
            <a:lvl7pPr>
              <a:defRPr sz="3400"/>
            </a:lvl7pPr>
            <a:lvl8pPr>
              <a:defRPr sz="3400"/>
            </a:lvl8pPr>
            <a:lvl9pPr>
              <a:defRPr sz="3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8168244" y="2729604"/>
            <a:ext cx="7096998" cy="7720329"/>
          </a:xfrm>
        </p:spPr>
        <p:txBody>
          <a:bodyPr/>
          <a:lstStyle>
            <a:lvl1pPr>
              <a:defRPr sz="5200"/>
            </a:lvl1pPr>
            <a:lvl2pPr>
              <a:defRPr sz="4500"/>
            </a:lvl2pPr>
            <a:lvl3pPr>
              <a:defRPr sz="3700"/>
            </a:lvl3pPr>
            <a:lvl4pPr>
              <a:defRPr sz="3400"/>
            </a:lvl4pPr>
            <a:lvl5pPr>
              <a:defRPr sz="3400"/>
            </a:lvl5pPr>
            <a:lvl6pPr>
              <a:defRPr sz="3400"/>
            </a:lvl6pPr>
            <a:lvl7pPr>
              <a:defRPr sz="3400"/>
            </a:lvl7pPr>
            <a:lvl8pPr>
              <a:defRPr sz="3400"/>
            </a:lvl8pPr>
            <a:lvl9pPr>
              <a:defRPr sz="3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21E2A-1881-4ECA-BF4E-8D6B5AF7FDB6}" type="datetimeFigureOut">
              <a:rPr lang="ru-RU" smtClean="0"/>
              <a:pPr/>
              <a:t>24.12.2019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50C1B7-6DFB-4950-9B13-8D668DE9D9E6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1"/>
          <p:cNvSpPr>
            <a:spLocks noGrp="1"/>
          </p:cNvSpPr>
          <p:nvPr>
            <p:ph type="title"/>
          </p:nvPr>
        </p:nvSpPr>
        <p:spPr>
          <a:xfrm>
            <a:off x="2993777" y="304528"/>
            <a:ext cx="12271464" cy="1512169"/>
          </a:xfrm>
        </p:spPr>
        <p:txBody>
          <a:bodyPr>
            <a:normAutofit/>
          </a:bodyPr>
          <a:lstStyle>
            <a:lvl1pPr>
              <a:defRPr sz="5200" b="1" i="0" baseline="0">
                <a:solidFill>
                  <a:srgbClr val="FF0000"/>
                </a:solidFill>
                <a:latin typeface="Arial" panose="020B0604020202020204" pitchFamily="34" charset="0"/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03434" y="2618577"/>
            <a:ext cx="7099790" cy="1091300"/>
          </a:xfrm>
        </p:spPr>
        <p:txBody>
          <a:bodyPr anchor="b"/>
          <a:lstStyle>
            <a:lvl1pPr marL="0" indent="0">
              <a:buNone/>
              <a:defRPr sz="4500" b="1"/>
            </a:lvl1pPr>
            <a:lvl2pPr marL="854087" indent="0">
              <a:buNone/>
              <a:defRPr sz="3700" b="1"/>
            </a:lvl2pPr>
            <a:lvl3pPr marL="1708175" indent="0">
              <a:buNone/>
              <a:defRPr sz="3400" b="1"/>
            </a:lvl3pPr>
            <a:lvl4pPr marL="2562261" indent="0">
              <a:buNone/>
              <a:defRPr sz="2900" b="1"/>
            </a:lvl4pPr>
            <a:lvl5pPr marL="3416348" indent="0">
              <a:buNone/>
              <a:defRPr sz="2900" b="1"/>
            </a:lvl5pPr>
            <a:lvl6pPr marL="4270436" indent="0">
              <a:buNone/>
              <a:defRPr sz="2900" b="1"/>
            </a:lvl6pPr>
            <a:lvl7pPr marL="5124523" indent="0">
              <a:buNone/>
              <a:defRPr sz="2900" b="1"/>
            </a:lvl7pPr>
            <a:lvl8pPr marL="5978611" indent="0">
              <a:buNone/>
              <a:defRPr sz="2900" b="1"/>
            </a:lvl8pPr>
            <a:lvl9pPr marL="6832698" indent="0">
              <a:buNone/>
              <a:defRPr sz="29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803434" y="3709874"/>
            <a:ext cx="7099790" cy="6740056"/>
          </a:xfrm>
        </p:spPr>
        <p:txBody>
          <a:bodyPr/>
          <a:lstStyle>
            <a:lvl1pPr>
              <a:defRPr sz="4500"/>
            </a:lvl1pPr>
            <a:lvl2pPr>
              <a:defRPr sz="3700"/>
            </a:lvl2pPr>
            <a:lvl3pPr>
              <a:defRPr sz="3400"/>
            </a:lvl3pPr>
            <a:lvl4pPr>
              <a:defRPr sz="2900"/>
            </a:lvl4pPr>
            <a:lvl5pPr>
              <a:defRPr sz="2900"/>
            </a:lvl5pPr>
            <a:lvl6pPr>
              <a:defRPr sz="2900"/>
            </a:lvl6pPr>
            <a:lvl7pPr>
              <a:defRPr sz="2900"/>
            </a:lvl7pPr>
            <a:lvl8pPr>
              <a:defRPr sz="2900"/>
            </a:lvl8pPr>
            <a:lvl9pPr>
              <a:defRPr sz="29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8162672" y="2618577"/>
            <a:ext cx="7102578" cy="1091300"/>
          </a:xfrm>
        </p:spPr>
        <p:txBody>
          <a:bodyPr anchor="b"/>
          <a:lstStyle>
            <a:lvl1pPr marL="0" indent="0">
              <a:buNone/>
              <a:defRPr sz="4500" b="1"/>
            </a:lvl1pPr>
            <a:lvl2pPr marL="854087" indent="0">
              <a:buNone/>
              <a:defRPr sz="3700" b="1"/>
            </a:lvl2pPr>
            <a:lvl3pPr marL="1708175" indent="0">
              <a:buNone/>
              <a:defRPr sz="3400" b="1"/>
            </a:lvl3pPr>
            <a:lvl4pPr marL="2562261" indent="0">
              <a:buNone/>
              <a:defRPr sz="2900" b="1"/>
            </a:lvl4pPr>
            <a:lvl5pPr marL="3416348" indent="0">
              <a:buNone/>
              <a:defRPr sz="2900" b="1"/>
            </a:lvl5pPr>
            <a:lvl6pPr marL="4270436" indent="0">
              <a:buNone/>
              <a:defRPr sz="2900" b="1"/>
            </a:lvl6pPr>
            <a:lvl7pPr marL="5124523" indent="0">
              <a:buNone/>
              <a:defRPr sz="2900" b="1"/>
            </a:lvl7pPr>
            <a:lvl8pPr marL="5978611" indent="0">
              <a:buNone/>
              <a:defRPr sz="2900" b="1"/>
            </a:lvl8pPr>
            <a:lvl9pPr marL="6832698" indent="0">
              <a:buNone/>
              <a:defRPr sz="29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8162672" y="3709874"/>
            <a:ext cx="7102578" cy="6740056"/>
          </a:xfrm>
        </p:spPr>
        <p:txBody>
          <a:bodyPr/>
          <a:lstStyle>
            <a:lvl1pPr>
              <a:defRPr sz="4500"/>
            </a:lvl1pPr>
            <a:lvl2pPr>
              <a:defRPr sz="3700"/>
            </a:lvl2pPr>
            <a:lvl3pPr>
              <a:defRPr sz="3400"/>
            </a:lvl3pPr>
            <a:lvl4pPr>
              <a:defRPr sz="2900"/>
            </a:lvl4pPr>
            <a:lvl5pPr>
              <a:defRPr sz="2900"/>
            </a:lvl5pPr>
            <a:lvl6pPr>
              <a:defRPr sz="2900"/>
            </a:lvl6pPr>
            <a:lvl7pPr>
              <a:defRPr sz="2900"/>
            </a:lvl7pPr>
            <a:lvl8pPr>
              <a:defRPr sz="2900"/>
            </a:lvl8pPr>
            <a:lvl9pPr>
              <a:defRPr sz="29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21E2A-1881-4ECA-BF4E-8D6B5AF7FDB6}" type="datetimeFigureOut">
              <a:rPr lang="ru-RU" smtClean="0"/>
              <a:pPr/>
              <a:t>24.12.2019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50C1B7-6DFB-4950-9B13-8D668DE9D9E6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Заголовок 1"/>
          <p:cNvSpPr>
            <a:spLocks noGrp="1"/>
          </p:cNvSpPr>
          <p:nvPr>
            <p:ph type="title"/>
          </p:nvPr>
        </p:nvSpPr>
        <p:spPr>
          <a:xfrm>
            <a:off x="2993777" y="304528"/>
            <a:ext cx="12271464" cy="1512169"/>
          </a:xfrm>
        </p:spPr>
        <p:txBody>
          <a:bodyPr>
            <a:normAutofit/>
          </a:bodyPr>
          <a:lstStyle>
            <a:lvl1pPr>
              <a:defRPr sz="5200" b="1" i="0" baseline="0">
                <a:solidFill>
                  <a:srgbClr val="FF0000"/>
                </a:solidFill>
                <a:latin typeface="Arial" panose="020B0604020202020204" pitchFamily="34" charset="0"/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21E2A-1881-4ECA-BF4E-8D6B5AF7FDB6}" type="datetimeFigureOut">
              <a:rPr lang="ru-RU" smtClean="0"/>
              <a:pPr/>
              <a:t>24.12.2019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50C1B7-6DFB-4950-9B13-8D668DE9D9E6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2993777" y="304528"/>
            <a:ext cx="12271464" cy="1512169"/>
          </a:xfrm>
        </p:spPr>
        <p:txBody>
          <a:bodyPr>
            <a:normAutofit/>
          </a:bodyPr>
          <a:lstStyle>
            <a:lvl1pPr>
              <a:defRPr sz="5200" b="1" i="0" baseline="0">
                <a:solidFill>
                  <a:srgbClr val="FF0000"/>
                </a:solidFill>
                <a:latin typeface="Arial" panose="020B0604020202020204" pitchFamily="34" charset="0"/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21E2A-1881-4ECA-BF4E-8D6B5AF7FDB6}" type="datetimeFigureOut">
              <a:rPr lang="ru-RU" smtClean="0"/>
              <a:pPr/>
              <a:t>24.12.2019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50C1B7-6DFB-4950-9B13-8D668DE9D9E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3537" y="2104728"/>
            <a:ext cx="5286483" cy="1584813"/>
          </a:xfrm>
        </p:spPr>
        <p:txBody>
          <a:bodyPr anchor="b"/>
          <a:lstStyle>
            <a:lvl1pPr algn="l">
              <a:defRPr sz="3700" b="1"/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282406" y="2104728"/>
            <a:ext cx="8982836" cy="8345208"/>
          </a:xfrm>
        </p:spPr>
        <p:txBody>
          <a:bodyPr/>
          <a:lstStyle>
            <a:lvl1pPr>
              <a:defRPr sz="6000"/>
            </a:lvl1pPr>
            <a:lvl2pPr>
              <a:defRPr sz="5200"/>
            </a:lvl2pPr>
            <a:lvl3pPr>
              <a:defRPr sz="4500"/>
            </a:lvl3pPr>
            <a:lvl4pPr>
              <a:defRPr sz="3700"/>
            </a:lvl4pPr>
            <a:lvl5pPr>
              <a:defRPr sz="3700"/>
            </a:lvl5pPr>
            <a:lvl6pPr>
              <a:defRPr sz="3700"/>
            </a:lvl6pPr>
            <a:lvl7pPr>
              <a:defRPr sz="3700"/>
            </a:lvl7pPr>
            <a:lvl8pPr>
              <a:defRPr sz="3700"/>
            </a:lvl8pPr>
            <a:lvl9pPr>
              <a:defRPr sz="37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03442" y="3761547"/>
            <a:ext cx="5286483" cy="6688389"/>
          </a:xfrm>
        </p:spPr>
        <p:txBody>
          <a:bodyPr/>
          <a:lstStyle>
            <a:lvl1pPr marL="0" indent="0">
              <a:buNone/>
              <a:defRPr sz="2600"/>
            </a:lvl1pPr>
            <a:lvl2pPr marL="854087" indent="0">
              <a:buNone/>
              <a:defRPr sz="2300"/>
            </a:lvl2pPr>
            <a:lvl3pPr marL="1708175" indent="0">
              <a:buNone/>
              <a:defRPr sz="1900"/>
            </a:lvl3pPr>
            <a:lvl4pPr marL="2562261" indent="0">
              <a:buNone/>
              <a:defRPr sz="1600"/>
            </a:lvl4pPr>
            <a:lvl5pPr marL="3416348" indent="0">
              <a:buNone/>
              <a:defRPr sz="1600"/>
            </a:lvl5pPr>
            <a:lvl6pPr marL="4270436" indent="0">
              <a:buNone/>
              <a:defRPr sz="1600"/>
            </a:lvl6pPr>
            <a:lvl7pPr marL="5124523" indent="0">
              <a:buNone/>
              <a:defRPr sz="1600"/>
            </a:lvl7pPr>
            <a:lvl8pPr marL="5978611" indent="0">
              <a:buNone/>
              <a:defRPr sz="1600"/>
            </a:lvl8pPr>
            <a:lvl9pPr marL="6832698" indent="0">
              <a:buNone/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21E2A-1881-4ECA-BF4E-8D6B5AF7FDB6}" type="datetimeFigureOut">
              <a:rPr lang="ru-RU" smtClean="0"/>
              <a:pPr/>
              <a:t>24.12.2019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50C1B7-6DFB-4950-9B13-8D668DE9D9E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149573" y="8188804"/>
            <a:ext cx="9641205" cy="966734"/>
          </a:xfrm>
        </p:spPr>
        <p:txBody>
          <a:bodyPr anchor="b"/>
          <a:lstStyle>
            <a:lvl1pPr algn="l">
              <a:defRPr sz="37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149574" y="2608784"/>
            <a:ext cx="9637292" cy="5455453"/>
          </a:xfrm>
        </p:spPr>
        <p:txBody>
          <a:bodyPr/>
          <a:lstStyle>
            <a:lvl1pPr marL="0" indent="0">
              <a:buNone/>
              <a:defRPr sz="6000"/>
            </a:lvl1pPr>
            <a:lvl2pPr marL="854087" indent="0">
              <a:buNone/>
              <a:defRPr sz="5200"/>
            </a:lvl2pPr>
            <a:lvl3pPr marL="1708175" indent="0">
              <a:buNone/>
              <a:defRPr sz="4500"/>
            </a:lvl3pPr>
            <a:lvl4pPr marL="2562261" indent="0">
              <a:buNone/>
              <a:defRPr sz="3700"/>
            </a:lvl4pPr>
            <a:lvl5pPr marL="3416348" indent="0">
              <a:buNone/>
              <a:defRPr sz="3700"/>
            </a:lvl5pPr>
            <a:lvl6pPr marL="4270436" indent="0">
              <a:buNone/>
              <a:defRPr sz="3700"/>
            </a:lvl6pPr>
            <a:lvl7pPr marL="5124523" indent="0">
              <a:buNone/>
              <a:defRPr sz="3700"/>
            </a:lvl7pPr>
            <a:lvl8pPr marL="5978611" indent="0">
              <a:buNone/>
              <a:defRPr sz="3700"/>
            </a:lvl8pPr>
            <a:lvl9pPr marL="6832698" indent="0">
              <a:buNone/>
              <a:defRPr sz="3700"/>
            </a:lvl9pPr>
          </a:lstStyle>
          <a:p>
            <a:r>
              <a:rPr lang="ru-RU" smtClean="0"/>
              <a:t>Вставка рисунка</a:t>
            </a: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149573" y="9155540"/>
            <a:ext cx="9641205" cy="1372925"/>
          </a:xfrm>
        </p:spPr>
        <p:txBody>
          <a:bodyPr/>
          <a:lstStyle>
            <a:lvl1pPr marL="0" indent="0">
              <a:buNone/>
              <a:defRPr sz="2600"/>
            </a:lvl1pPr>
            <a:lvl2pPr marL="854087" indent="0">
              <a:buNone/>
              <a:defRPr sz="2300"/>
            </a:lvl2pPr>
            <a:lvl3pPr marL="1708175" indent="0">
              <a:buNone/>
              <a:defRPr sz="1900"/>
            </a:lvl3pPr>
            <a:lvl4pPr marL="2562261" indent="0">
              <a:buNone/>
              <a:defRPr sz="1600"/>
            </a:lvl4pPr>
            <a:lvl5pPr marL="3416348" indent="0">
              <a:buNone/>
              <a:defRPr sz="1600"/>
            </a:lvl5pPr>
            <a:lvl6pPr marL="4270436" indent="0">
              <a:buNone/>
              <a:defRPr sz="1600"/>
            </a:lvl6pPr>
            <a:lvl7pPr marL="5124523" indent="0">
              <a:buNone/>
              <a:defRPr sz="1600"/>
            </a:lvl7pPr>
            <a:lvl8pPr marL="5978611" indent="0">
              <a:buNone/>
              <a:defRPr sz="1600"/>
            </a:lvl8pPr>
            <a:lvl9pPr marL="6832698" indent="0">
              <a:buNone/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21E2A-1881-4ECA-BF4E-8D6B5AF7FDB6}" type="datetimeFigureOut">
              <a:rPr lang="ru-RU" smtClean="0"/>
              <a:pPr/>
              <a:t>24.12.2019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50C1B7-6DFB-4950-9B13-8D668DE9D9E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21E2A-1881-4ECA-BF4E-8D6B5AF7FDB6}" type="datetimeFigureOut">
              <a:rPr lang="ru-RU" smtClean="0"/>
              <a:pPr/>
              <a:t>24.12.2019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50C1B7-6DFB-4950-9B13-8D668DE9D9E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11649790" y="2176736"/>
            <a:ext cx="3513339" cy="82732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03435" y="2176736"/>
            <a:ext cx="10279770" cy="82732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21E2A-1881-4ECA-BF4E-8D6B5AF7FDB6}" type="datetimeFigureOut">
              <a:rPr lang="ru-RU" smtClean="0"/>
              <a:pPr/>
              <a:t>24.12.2019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50C1B7-6DFB-4950-9B13-8D668DE9D9E6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7617743" y="1995653"/>
            <a:ext cx="8461069" cy="8518363"/>
            <a:chOff x="4334933" y="1169931"/>
            <a:chExt cx="4814835" cy="4993802"/>
          </a:xfrm>
        </p:grpSpPr>
        <p:cxnSp>
          <p:nvCxnSpPr>
            <p:cNvPr id="17" name="Straight Connector 16"/>
            <p:cNvCxnSpPr/>
            <p:nvPr/>
          </p:nvCxnSpPr>
          <p:spPr>
            <a:xfrm flipH="1">
              <a:off x="6009259" y="1169931"/>
              <a:ext cx="3134741" cy="3134741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 flipH="1">
              <a:off x="4334933" y="1348898"/>
              <a:ext cx="4814835" cy="4814835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5225595" y="1469269"/>
              <a:ext cx="3912054" cy="3912054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 flipH="1">
              <a:off x="5304588" y="1307856"/>
              <a:ext cx="3839412" cy="3839412"/>
            </a:xfrm>
            <a:prstGeom prst="line">
              <a:avLst/>
            </a:prstGeom>
            <a:ln w="3175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 flipH="1">
              <a:off x="5707078" y="1770196"/>
              <a:ext cx="3430571" cy="3430570"/>
            </a:xfrm>
            <a:prstGeom prst="line">
              <a:avLst/>
            </a:prstGeom>
            <a:ln w="3175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37340" y="909868"/>
            <a:ext cx="10815626" cy="5329222"/>
          </a:xfrm>
        </p:spPr>
        <p:txBody>
          <a:bodyPr anchor="b">
            <a:normAutofit/>
          </a:bodyPr>
          <a:lstStyle>
            <a:lvl1pPr algn="l">
              <a:defRPr sz="7506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37339" y="6556820"/>
            <a:ext cx="8706062" cy="3263966"/>
          </a:xfrm>
        </p:spPr>
        <p:txBody>
          <a:bodyPr anchor="t">
            <a:normAutofit/>
          </a:bodyPr>
          <a:lstStyle>
            <a:lvl1pPr marL="0" indent="0" algn="l">
              <a:buNone/>
              <a:defRPr sz="3412">
                <a:solidFill>
                  <a:schemeClr val="bg2">
                    <a:lumMod val="75000"/>
                  </a:schemeClr>
                </a:solidFill>
              </a:defRPr>
            </a:lvl1pPr>
            <a:lvl2pPr marL="77989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55978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233967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311956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89945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467935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545924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623913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21E2A-1881-4ECA-BF4E-8D6B5AF7FDB6}" type="datetimeFigureOut">
              <a:rPr lang="ru-RU" smtClean="0"/>
              <a:pPr/>
              <a:t>24.12.2019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50C1B7-6DFB-4950-9B13-8D668DE9D9E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9849350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7340" y="7668877"/>
            <a:ext cx="11518813" cy="259962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37340" y="909867"/>
            <a:ext cx="11518813" cy="6426843"/>
          </a:xfrm>
        </p:spPr>
        <p:txBody>
          <a:bodyPr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21E2A-1881-4ECA-BF4E-8D6B5AF7FDB6}" type="datetimeFigureOut">
              <a:rPr lang="ru-RU" smtClean="0"/>
              <a:pPr/>
              <a:t>24.12.2019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50C1B7-6DFB-4950-9B13-8D668DE9D9E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1732120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7339" y="3379505"/>
            <a:ext cx="11251004" cy="3957199"/>
          </a:xfrm>
        </p:spPr>
        <p:txBody>
          <a:bodyPr anchor="b">
            <a:normAutofit/>
          </a:bodyPr>
          <a:lstStyle>
            <a:lvl1pPr algn="l">
              <a:defRPr sz="5459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37340" y="7654436"/>
            <a:ext cx="11251002" cy="2614062"/>
          </a:xfrm>
        </p:spPr>
        <p:txBody>
          <a:bodyPr anchor="t">
            <a:normAutofit/>
          </a:bodyPr>
          <a:lstStyle>
            <a:lvl1pPr marL="0" indent="0" algn="l">
              <a:buNone/>
              <a:defRPr sz="3070">
                <a:solidFill>
                  <a:schemeClr val="bg2">
                    <a:lumMod val="75000"/>
                  </a:schemeClr>
                </a:solidFill>
              </a:defRPr>
            </a:lvl1pPr>
            <a:lvl2pPr marL="779892" indent="0">
              <a:buNone/>
              <a:defRPr sz="3070">
                <a:solidFill>
                  <a:schemeClr val="tx1">
                    <a:tint val="75000"/>
                  </a:schemeClr>
                </a:solidFill>
              </a:defRPr>
            </a:lvl2pPr>
            <a:lvl3pPr marL="1559784" indent="0">
              <a:buNone/>
              <a:defRPr sz="2729">
                <a:solidFill>
                  <a:schemeClr val="tx1">
                    <a:tint val="75000"/>
                  </a:schemeClr>
                </a:solidFill>
              </a:defRPr>
            </a:lvl3pPr>
            <a:lvl4pPr marL="2339675" indent="0">
              <a:buNone/>
              <a:defRPr sz="2388">
                <a:solidFill>
                  <a:schemeClr val="tx1">
                    <a:tint val="75000"/>
                  </a:schemeClr>
                </a:solidFill>
              </a:defRPr>
            </a:lvl4pPr>
            <a:lvl5pPr marL="3119567" indent="0">
              <a:buNone/>
              <a:defRPr sz="2388">
                <a:solidFill>
                  <a:schemeClr val="tx1">
                    <a:tint val="75000"/>
                  </a:schemeClr>
                </a:solidFill>
              </a:defRPr>
            </a:lvl5pPr>
            <a:lvl6pPr marL="3899459" indent="0">
              <a:buNone/>
              <a:defRPr sz="2388">
                <a:solidFill>
                  <a:schemeClr val="tx1">
                    <a:tint val="75000"/>
                  </a:schemeClr>
                </a:solidFill>
              </a:defRPr>
            </a:lvl6pPr>
            <a:lvl7pPr marL="4679351" indent="0">
              <a:buNone/>
              <a:defRPr sz="2388">
                <a:solidFill>
                  <a:schemeClr val="tx1">
                    <a:tint val="75000"/>
                  </a:schemeClr>
                </a:solidFill>
              </a:defRPr>
            </a:lvl7pPr>
            <a:lvl8pPr marL="5459242" indent="0">
              <a:buNone/>
              <a:defRPr sz="2388">
                <a:solidFill>
                  <a:schemeClr val="tx1">
                    <a:tint val="75000"/>
                  </a:schemeClr>
                </a:solidFill>
              </a:defRPr>
            </a:lvl8pPr>
            <a:lvl9pPr marL="6239134" indent="0">
              <a:buNone/>
              <a:defRPr sz="2388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21E2A-1881-4ECA-BF4E-8D6B5AF7FDB6}" type="datetimeFigureOut">
              <a:rPr lang="ru-RU" smtClean="0"/>
              <a:pPr/>
              <a:t>24.12.2019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50C1B7-6DFB-4950-9B13-8D668DE9D9E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9042893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7340" y="7668877"/>
            <a:ext cx="11518813" cy="2599620"/>
          </a:xfrm>
        </p:spPr>
        <p:txBody>
          <a:bodyPr>
            <a:normAutofit/>
          </a:bodyPr>
          <a:lstStyle>
            <a:lvl1pPr>
              <a:defRPr sz="5459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1" name="Content Placeholder 3"/>
          <p:cNvSpPr>
            <a:spLocks noGrp="1"/>
          </p:cNvSpPr>
          <p:nvPr>
            <p:ph sz="half" idx="13"/>
          </p:nvPr>
        </p:nvSpPr>
        <p:spPr>
          <a:xfrm>
            <a:off x="937340" y="909868"/>
            <a:ext cx="6941244" cy="6426838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2" name="Content Placeholder 5"/>
          <p:cNvSpPr>
            <a:spLocks noGrp="1"/>
          </p:cNvSpPr>
          <p:nvPr>
            <p:ph sz="quarter" idx="4"/>
          </p:nvPr>
        </p:nvSpPr>
        <p:spPr>
          <a:xfrm>
            <a:off x="8193130" y="909867"/>
            <a:ext cx="6938206" cy="6412395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21E2A-1881-4ECA-BF4E-8D6B5AF7FDB6}" type="datetimeFigureOut">
              <a:rPr lang="ru-RU" smtClean="0"/>
              <a:pPr/>
              <a:t>24.12.2019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50C1B7-6DFB-4950-9B13-8D668DE9D9E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3730881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7340" y="7668877"/>
            <a:ext cx="11518813" cy="2599620"/>
          </a:xfrm>
        </p:spPr>
        <p:txBody>
          <a:bodyPr>
            <a:normAutofit/>
          </a:bodyPr>
          <a:lstStyle>
            <a:lvl1pPr>
              <a:defRPr sz="5459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39058" y="909867"/>
            <a:ext cx="6531618" cy="1039848"/>
          </a:xfrm>
        </p:spPr>
        <p:txBody>
          <a:bodyPr anchor="b">
            <a:noAutofit/>
          </a:bodyPr>
          <a:lstStyle>
            <a:lvl1pPr marL="0" indent="0">
              <a:buNone/>
              <a:defRPr sz="4094" b="0" cap="all">
                <a:solidFill>
                  <a:schemeClr val="tx1"/>
                </a:solidFill>
              </a:defRPr>
            </a:lvl1pPr>
            <a:lvl2pPr marL="779892" indent="0">
              <a:buNone/>
              <a:defRPr sz="3412" b="1"/>
            </a:lvl2pPr>
            <a:lvl3pPr marL="1559784" indent="0">
              <a:buNone/>
              <a:defRPr sz="3070" b="1"/>
            </a:lvl3pPr>
            <a:lvl4pPr marL="2339675" indent="0">
              <a:buNone/>
              <a:defRPr sz="2729" b="1"/>
            </a:lvl4pPr>
            <a:lvl5pPr marL="3119567" indent="0">
              <a:buNone/>
              <a:defRPr sz="2729" b="1"/>
            </a:lvl5pPr>
            <a:lvl6pPr marL="3899459" indent="0">
              <a:buNone/>
              <a:defRPr sz="2729" b="1"/>
            </a:lvl6pPr>
            <a:lvl7pPr marL="4679351" indent="0">
              <a:buNone/>
              <a:defRPr sz="2729" b="1"/>
            </a:lvl7pPr>
            <a:lvl8pPr marL="5459242" indent="0">
              <a:buNone/>
              <a:defRPr sz="2729" b="1"/>
            </a:lvl8pPr>
            <a:lvl9pPr marL="6239134" indent="0">
              <a:buNone/>
              <a:defRPr sz="2729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37339" y="1949716"/>
            <a:ext cx="6933336" cy="5386990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8531680" y="966735"/>
            <a:ext cx="6614535" cy="982980"/>
          </a:xfrm>
        </p:spPr>
        <p:txBody>
          <a:bodyPr anchor="b">
            <a:noAutofit/>
          </a:bodyPr>
          <a:lstStyle>
            <a:lvl1pPr marL="0" indent="0">
              <a:buNone/>
              <a:defRPr sz="4094" b="0" cap="all">
                <a:solidFill>
                  <a:schemeClr val="tx1"/>
                </a:solidFill>
              </a:defRPr>
            </a:lvl1pPr>
            <a:lvl2pPr marL="779892" indent="0">
              <a:buNone/>
              <a:defRPr sz="3412" b="1"/>
            </a:lvl2pPr>
            <a:lvl3pPr marL="1559784" indent="0">
              <a:buNone/>
              <a:defRPr sz="3070" b="1"/>
            </a:lvl3pPr>
            <a:lvl4pPr marL="2339675" indent="0">
              <a:buNone/>
              <a:defRPr sz="2729" b="1"/>
            </a:lvl4pPr>
            <a:lvl5pPr marL="3119567" indent="0">
              <a:buNone/>
              <a:defRPr sz="2729" b="1"/>
            </a:lvl5pPr>
            <a:lvl6pPr marL="3899459" indent="0">
              <a:buNone/>
              <a:defRPr sz="2729" b="1"/>
            </a:lvl6pPr>
            <a:lvl7pPr marL="4679351" indent="0">
              <a:buNone/>
              <a:defRPr sz="2729" b="1"/>
            </a:lvl7pPr>
            <a:lvl8pPr marL="5459242" indent="0">
              <a:buNone/>
              <a:defRPr sz="2729" b="1"/>
            </a:lvl8pPr>
            <a:lvl9pPr marL="6239134" indent="0">
              <a:buNone/>
              <a:defRPr sz="2729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8193131" y="1949715"/>
            <a:ext cx="6953085" cy="5372547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21E2A-1881-4ECA-BF4E-8D6B5AF7FDB6}" type="datetimeFigureOut">
              <a:rPr lang="ru-RU" smtClean="0"/>
              <a:pPr/>
              <a:t>24.12.2019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50C1B7-6DFB-4950-9B13-8D668DE9D9E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361885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7340" y="7668877"/>
            <a:ext cx="11518813" cy="2599620"/>
          </a:xfrm>
        </p:spPr>
        <p:txBody>
          <a:bodyPr>
            <a:normAutofit/>
          </a:bodyPr>
          <a:lstStyle>
            <a:lvl1pPr>
              <a:defRPr sz="5459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21E2A-1881-4ECA-BF4E-8D6B5AF7FDB6}" type="datetimeFigureOut">
              <a:rPr lang="ru-RU" smtClean="0"/>
              <a:pPr/>
              <a:t>24.12.2019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50C1B7-6DFB-4950-9B13-8D668DE9D9E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0074705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21E2A-1881-4ECA-BF4E-8D6B5AF7FDB6}" type="datetimeFigureOut">
              <a:rPr lang="ru-RU" smtClean="0"/>
              <a:pPr/>
              <a:t>24.12.2019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50C1B7-6DFB-4950-9B13-8D668DE9D9E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4880285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522178" y="909867"/>
            <a:ext cx="5624036" cy="2599620"/>
          </a:xfrm>
        </p:spPr>
        <p:txBody>
          <a:bodyPr anchor="b">
            <a:normAutofit/>
          </a:bodyPr>
          <a:lstStyle>
            <a:lvl1pPr algn="l">
              <a:defRPr sz="3412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37339" y="909867"/>
            <a:ext cx="7800187" cy="9358630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522178" y="3769453"/>
            <a:ext cx="5624036" cy="3567256"/>
          </a:xfrm>
        </p:spPr>
        <p:txBody>
          <a:bodyPr anchor="t">
            <a:normAutofit/>
          </a:bodyPr>
          <a:lstStyle>
            <a:lvl1pPr marL="0" indent="0">
              <a:buNone/>
              <a:defRPr sz="2729"/>
            </a:lvl1pPr>
            <a:lvl2pPr marL="779892" indent="0">
              <a:buNone/>
              <a:defRPr sz="2047"/>
            </a:lvl2pPr>
            <a:lvl3pPr marL="1559784" indent="0">
              <a:buNone/>
              <a:defRPr sz="1706"/>
            </a:lvl3pPr>
            <a:lvl4pPr marL="2339675" indent="0">
              <a:buNone/>
              <a:defRPr sz="1535"/>
            </a:lvl4pPr>
            <a:lvl5pPr marL="3119567" indent="0">
              <a:buNone/>
              <a:defRPr sz="1535"/>
            </a:lvl5pPr>
            <a:lvl6pPr marL="3899459" indent="0">
              <a:buNone/>
              <a:defRPr sz="1535"/>
            </a:lvl6pPr>
            <a:lvl7pPr marL="4679351" indent="0">
              <a:buNone/>
              <a:defRPr sz="1535"/>
            </a:lvl7pPr>
            <a:lvl8pPr marL="5459242" indent="0">
              <a:buNone/>
              <a:defRPr sz="1535"/>
            </a:lvl8pPr>
            <a:lvl9pPr marL="6239134" indent="0">
              <a:buNone/>
              <a:defRPr sz="1535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21E2A-1881-4ECA-BF4E-8D6B5AF7FDB6}" type="datetimeFigureOut">
              <a:rPr lang="ru-RU" smtClean="0"/>
              <a:pPr/>
              <a:t>24.12.2019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50C1B7-6DFB-4950-9B13-8D668DE9D9E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9179227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900432" y="2469638"/>
            <a:ext cx="6261684" cy="1949715"/>
          </a:xfrm>
        </p:spPr>
        <p:txBody>
          <a:bodyPr anchor="b">
            <a:normAutofit/>
          </a:bodyPr>
          <a:lstStyle>
            <a:lvl1pPr algn="l">
              <a:defRPr sz="4094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1339056" y="1559772"/>
            <a:ext cx="5765628" cy="8188802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2729"/>
            </a:lvl1pPr>
            <a:lvl2pPr marL="779892" indent="0">
              <a:buNone/>
              <a:defRPr sz="2729"/>
            </a:lvl2pPr>
            <a:lvl3pPr marL="1559784" indent="0">
              <a:buNone/>
              <a:defRPr sz="2729"/>
            </a:lvl3pPr>
            <a:lvl4pPr marL="2339675" indent="0">
              <a:buNone/>
              <a:defRPr sz="2729"/>
            </a:lvl4pPr>
            <a:lvl5pPr marL="3119567" indent="0">
              <a:buNone/>
              <a:defRPr sz="2729"/>
            </a:lvl5pPr>
            <a:lvl6pPr marL="3899459" indent="0">
              <a:buNone/>
              <a:defRPr sz="2729"/>
            </a:lvl6pPr>
            <a:lvl7pPr marL="4679351" indent="0">
              <a:buNone/>
              <a:defRPr sz="2729"/>
            </a:lvl7pPr>
            <a:lvl8pPr marL="5459242" indent="0">
              <a:buNone/>
              <a:defRPr sz="2729"/>
            </a:lvl8pPr>
            <a:lvl9pPr marL="6239134" indent="0">
              <a:buNone/>
              <a:defRPr sz="2729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900832" y="4679315"/>
            <a:ext cx="6263379" cy="3552813"/>
          </a:xfrm>
        </p:spPr>
        <p:txBody>
          <a:bodyPr anchor="t">
            <a:normAutofit/>
          </a:bodyPr>
          <a:lstStyle>
            <a:lvl1pPr marL="0" indent="0">
              <a:buNone/>
              <a:defRPr sz="3070"/>
            </a:lvl1pPr>
            <a:lvl2pPr marL="779892" indent="0">
              <a:buNone/>
              <a:defRPr sz="2047"/>
            </a:lvl2pPr>
            <a:lvl3pPr marL="1559784" indent="0">
              <a:buNone/>
              <a:defRPr sz="1706"/>
            </a:lvl3pPr>
            <a:lvl4pPr marL="2339675" indent="0">
              <a:buNone/>
              <a:defRPr sz="1535"/>
            </a:lvl4pPr>
            <a:lvl5pPr marL="3119567" indent="0">
              <a:buNone/>
              <a:defRPr sz="1535"/>
            </a:lvl5pPr>
            <a:lvl6pPr marL="3899459" indent="0">
              <a:buNone/>
              <a:defRPr sz="1535"/>
            </a:lvl6pPr>
            <a:lvl7pPr marL="4679351" indent="0">
              <a:buNone/>
              <a:defRPr sz="1535"/>
            </a:lvl7pPr>
            <a:lvl8pPr marL="5459242" indent="0">
              <a:buNone/>
              <a:defRPr sz="1535"/>
            </a:lvl8pPr>
            <a:lvl9pPr marL="6239134" indent="0">
              <a:buNone/>
              <a:defRPr sz="1535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21E2A-1881-4ECA-BF4E-8D6B5AF7FDB6}" type="datetimeFigureOut">
              <a:rPr lang="ru-RU" smtClean="0"/>
              <a:pPr/>
              <a:t>24.12.2019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37339" y="10528460"/>
            <a:ext cx="10212894" cy="622826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50C1B7-6DFB-4950-9B13-8D668DE9D9E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7868117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7340" y="7668877"/>
            <a:ext cx="11518813" cy="259962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6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937340" y="909867"/>
            <a:ext cx="14193996" cy="532922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2729"/>
            </a:lvl1pPr>
            <a:lvl2pPr marL="779892" indent="0">
              <a:buNone/>
              <a:defRPr sz="2729"/>
            </a:lvl2pPr>
            <a:lvl3pPr marL="1559784" indent="0">
              <a:buNone/>
              <a:defRPr sz="2729"/>
            </a:lvl3pPr>
            <a:lvl4pPr marL="2339675" indent="0">
              <a:buNone/>
              <a:defRPr sz="2729"/>
            </a:lvl4pPr>
            <a:lvl5pPr marL="3119567" indent="0">
              <a:buNone/>
              <a:defRPr sz="2729"/>
            </a:lvl5pPr>
            <a:lvl6pPr marL="3899459" indent="0">
              <a:buNone/>
              <a:defRPr sz="2729"/>
            </a:lvl6pPr>
            <a:lvl7pPr marL="4679351" indent="0">
              <a:buNone/>
              <a:defRPr sz="2729"/>
            </a:lvl7pPr>
            <a:lvl8pPr marL="5459242" indent="0">
              <a:buNone/>
              <a:defRPr sz="2729"/>
            </a:lvl8pPr>
            <a:lvl9pPr marL="6239134" indent="0">
              <a:buNone/>
              <a:defRPr sz="2729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9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1339060" y="6556819"/>
            <a:ext cx="12795424" cy="779886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2729"/>
            </a:lvl1pPr>
            <a:lvl2pPr marL="779892" indent="0">
              <a:buFontTx/>
              <a:buNone/>
              <a:defRPr/>
            </a:lvl2pPr>
            <a:lvl3pPr marL="1559784" indent="0">
              <a:buFontTx/>
              <a:buNone/>
              <a:defRPr/>
            </a:lvl3pPr>
            <a:lvl4pPr marL="2339675" indent="0">
              <a:buFontTx/>
              <a:buNone/>
              <a:defRPr/>
            </a:lvl4pPr>
            <a:lvl5pPr marL="3119567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21E2A-1881-4ECA-BF4E-8D6B5AF7FDB6}" type="datetimeFigureOut">
              <a:rPr lang="ru-RU" smtClean="0"/>
              <a:pPr/>
              <a:t>24.12.2019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50C1B7-6DFB-4950-9B13-8D668DE9D9E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6648734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7340" y="909867"/>
            <a:ext cx="14193996" cy="4939277"/>
          </a:xfrm>
        </p:spPr>
        <p:txBody>
          <a:bodyPr anchor="ctr">
            <a:normAutofit/>
          </a:bodyPr>
          <a:lstStyle>
            <a:lvl1pPr algn="l">
              <a:defRPr sz="4776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37339" y="7018973"/>
            <a:ext cx="11217763" cy="3249524"/>
          </a:xfrm>
        </p:spPr>
        <p:txBody>
          <a:bodyPr anchor="ctr">
            <a:normAutofit/>
          </a:bodyPr>
          <a:lstStyle>
            <a:lvl1pPr marL="0" indent="0" algn="l">
              <a:buNone/>
              <a:defRPr sz="3070">
                <a:solidFill>
                  <a:schemeClr val="bg2">
                    <a:lumMod val="75000"/>
                  </a:schemeClr>
                </a:solidFill>
              </a:defRPr>
            </a:lvl1pPr>
            <a:lvl2pPr marL="779892" indent="0">
              <a:buNone/>
              <a:defRPr sz="3070">
                <a:solidFill>
                  <a:schemeClr val="tx1">
                    <a:tint val="75000"/>
                  </a:schemeClr>
                </a:solidFill>
              </a:defRPr>
            </a:lvl2pPr>
            <a:lvl3pPr marL="1559784" indent="0">
              <a:buNone/>
              <a:defRPr sz="2729">
                <a:solidFill>
                  <a:schemeClr val="tx1">
                    <a:tint val="75000"/>
                  </a:schemeClr>
                </a:solidFill>
              </a:defRPr>
            </a:lvl3pPr>
            <a:lvl4pPr marL="2339675" indent="0">
              <a:buNone/>
              <a:defRPr sz="2388">
                <a:solidFill>
                  <a:schemeClr val="tx1">
                    <a:tint val="75000"/>
                  </a:schemeClr>
                </a:solidFill>
              </a:defRPr>
            </a:lvl4pPr>
            <a:lvl5pPr marL="3119567" indent="0">
              <a:buNone/>
              <a:defRPr sz="2388">
                <a:solidFill>
                  <a:schemeClr val="tx1">
                    <a:tint val="75000"/>
                  </a:schemeClr>
                </a:solidFill>
              </a:defRPr>
            </a:lvl5pPr>
            <a:lvl6pPr marL="3899459" indent="0">
              <a:buNone/>
              <a:defRPr sz="2388">
                <a:solidFill>
                  <a:schemeClr val="tx1">
                    <a:tint val="75000"/>
                  </a:schemeClr>
                </a:solidFill>
              </a:defRPr>
            </a:lvl6pPr>
            <a:lvl7pPr marL="4679351" indent="0">
              <a:buNone/>
              <a:defRPr sz="2388">
                <a:solidFill>
                  <a:schemeClr val="tx1">
                    <a:tint val="75000"/>
                  </a:schemeClr>
                </a:solidFill>
              </a:defRPr>
            </a:lvl7pPr>
            <a:lvl8pPr marL="5459242" indent="0">
              <a:buNone/>
              <a:defRPr sz="2388">
                <a:solidFill>
                  <a:schemeClr val="tx1">
                    <a:tint val="75000"/>
                  </a:schemeClr>
                </a:solidFill>
              </a:defRPr>
            </a:lvl8pPr>
            <a:lvl9pPr marL="6239134" indent="0">
              <a:buNone/>
              <a:defRPr sz="2388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21E2A-1881-4ECA-BF4E-8D6B5AF7FDB6}" type="datetimeFigureOut">
              <a:rPr lang="ru-RU" smtClean="0"/>
              <a:pPr/>
              <a:t>24.12.2019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50C1B7-6DFB-4950-9B13-8D668DE9D9E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3992881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04740" y="909867"/>
            <a:ext cx="12054647" cy="4939277"/>
          </a:xfrm>
        </p:spPr>
        <p:txBody>
          <a:bodyPr anchor="ctr">
            <a:normAutofit/>
          </a:bodyPr>
          <a:lstStyle>
            <a:lvl1pPr algn="l">
              <a:defRPr sz="4776" b="0" cap="all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874680" y="5849144"/>
            <a:ext cx="11251002" cy="823213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779892" indent="0">
              <a:buFontTx/>
              <a:buNone/>
              <a:defRPr/>
            </a:lvl2pPr>
            <a:lvl3pPr marL="1559784" indent="0">
              <a:buFontTx/>
              <a:buNone/>
              <a:defRPr/>
            </a:lvl3pPr>
            <a:lvl4pPr marL="2339675" indent="0">
              <a:buFontTx/>
              <a:buNone/>
              <a:defRPr/>
            </a:lvl4pPr>
            <a:lvl5pPr marL="3119567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37340" y="7336710"/>
            <a:ext cx="11215670" cy="2931787"/>
          </a:xfrm>
        </p:spPr>
        <p:txBody>
          <a:bodyPr anchor="ctr">
            <a:normAutofit/>
          </a:bodyPr>
          <a:lstStyle>
            <a:lvl1pPr marL="0" indent="0" algn="l">
              <a:buNone/>
              <a:defRPr sz="3412">
                <a:solidFill>
                  <a:schemeClr val="bg2">
                    <a:lumMod val="75000"/>
                  </a:schemeClr>
                </a:solidFill>
              </a:defRPr>
            </a:lvl1pPr>
            <a:lvl2pPr marL="779892" indent="0">
              <a:buNone/>
              <a:defRPr sz="3070">
                <a:solidFill>
                  <a:schemeClr val="tx1">
                    <a:tint val="75000"/>
                  </a:schemeClr>
                </a:solidFill>
              </a:defRPr>
            </a:lvl2pPr>
            <a:lvl3pPr marL="1559784" indent="0">
              <a:buNone/>
              <a:defRPr sz="2729">
                <a:solidFill>
                  <a:schemeClr val="tx1">
                    <a:tint val="75000"/>
                  </a:schemeClr>
                </a:solidFill>
              </a:defRPr>
            </a:lvl3pPr>
            <a:lvl4pPr marL="2339675" indent="0">
              <a:buNone/>
              <a:defRPr sz="2388">
                <a:solidFill>
                  <a:schemeClr val="tx1">
                    <a:tint val="75000"/>
                  </a:schemeClr>
                </a:solidFill>
              </a:defRPr>
            </a:lvl4pPr>
            <a:lvl5pPr marL="3119567" indent="0">
              <a:buNone/>
              <a:defRPr sz="2388">
                <a:solidFill>
                  <a:schemeClr val="tx1">
                    <a:tint val="75000"/>
                  </a:schemeClr>
                </a:solidFill>
              </a:defRPr>
            </a:lvl5pPr>
            <a:lvl6pPr marL="3899459" indent="0">
              <a:buNone/>
              <a:defRPr sz="2388">
                <a:solidFill>
                  <a:schemeClr val="tx1">
                    <a:tint val="75000"/>
                  </a:schemeClr>
                </a:solidFill>
              </a:defRPr>
            </a:lvl6pPr>
            <a:lvl7pPr marL="4679351" indent="0">
              <a:buNone/>
              <a:defRPr sz="2388">
                <a:solidFill>
                  <a:schemeClr val="tx1">
                    <a:tint val="75000"/>
                  </a:schemeClr>
                </a:solidFill>
              </a:defRPr>
            </a:lvl7pPr>
            <a:lvl8pPr marL="5459242" indent="0">
              <a:buNone/>
              <a:defRPr sz="2388">
                <a:solidFill>
                  <a:schemeClr val="tx1">
                    <a:tint val="75000"/>
                  </a:schemeClr>
                </a:solidFill>
              </a:defRPr>
            </a:lvl8pPr>
            <a:lvl9pPr marL="6239134" indent="0">
              <a:buNone/>
              <a:defRPr sz="2388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21E2A-1881-4ECA-BF4E-8D6B5AF7FDB6}" type="datetimeFigureOut">
              <a:rPr lang="ru-RU" smtClean="0"/>
              <a:pPr/>
              <a:t>24.12.2019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50C1B7-6DFB-4950-9B13-8D668DE9D9E6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401718" y="1212173"/>
            <a:ext cx="803643" cy="997503"/>
          </a:xfrm>
          <a:prstGeom prst="rect">
            <a:avLst/>
          </a:prstGeom>
        </p:spPr>
        <p:txBody>
          <a:bodyPr vert="horz" lIns="155977" tIns="77989" rIns="155977" bIns="77989" rtlCol="0" anchor="ctr">
            <a:noAutofit/>
          </a:bodyPr>
          <a:lstStyle/>
          <a:p>
            <a:pPr lvl="0"/>
            <a:r>
              <a:rPr lang="en-US" sz="13646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3524469" y="4722644"/>
            <a:ext cx="803643" cy="997503"/>
          </a:xfrm>
          <a:prstGeom prst="rect">
            <a:avLst/>
          </a:prstGeom>
        </p:spPr>
        <p:txBody>
          <a:bodyPr vert="horz" lIns="155977" tIns="77989" rIns="155977" bIns="77989" rtlCol="0" anchor="ctr">
            <a:noAutofit/>
          </a:bodyPr>
          <a:lstStyle/>
          <a:p>
            <a:pPr lvl="0" algn="r"/>
            <a:r>
              <a:rPr lang="en-US" sz="13646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813984902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7340" y="5849144"/>
            <a:ext cx="11215670" cy="2895403"/>
          </a:xfrm>
        </p:spPr>
        <p:txBody>
          <a:bodyPr anchor="b">
            <a:normAutofit/>
          </a:bodyPr>
          <a:lstStyle>
            <a:lvl1pPr algn="l">
              <a:defRPr sz="4776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37339" y="8755772"/>
            <a:ext cx="11217763" cy="1512724"/>
          </a:xfrm>
        </p:spPr>
        <p:txBody>
          <a:bodyPr anchor="t">
            <a:normAutofit/>
          </a:bodyPr>
          <a:lstStyle>
            <a:lvl1pPr marL="0" indent="0" algn="l">
              <a:buNone/>
              <a:defRPr sz="3070">
                <a:solidFill>
                  <a:schemeClr val="bg2">
                    <a:lumMod val="75000"/>
                  </a:schemeClr>
                </a:solidFill>
              </a:defRPr>
            </a:lvl1pPr>
            <a:lvl2pPr marL="779892" indent="0">
              <a:buNone/>
              <a:defRPr sz="3070">
                <a:solidFill>
                  <a:schemeClr val="tx1">
                    <a:tint val="75000"/>
                  </a:schemeClr>
                </a:solidFill>
              </a:defRPr>
            </a:lvl2pPr>
            <a:lvl3pPr marL="1559784" indent="0">
              <a:buNone/>
              <a:defRPr sz="2729">
                <a:solidFill>
                  <a:schemeClr val="tx1">
                    <a:tint val="75000"/>
                  </a:schemeClr>
                </a:solidFill>
              </a:defRPr>
            </a:lvl3pPr>
            <a:lvl4pPr marL="2339675" indent="0">
              <a:buNone/>
              <a:defRPr sz="2388">
                <a:solidFill>
                  <a:schemeClr val="tx1">
                    <a:tint val="75000"/>
                  </a:schemeClr>
                </a:solidFill>
              </a:defRPr>
            </a:lvl4pPr>
            <a:lvl5pPr marL="3119567" indent="0">
              <a:buNone/>
              <a:defRPr sz="2388">
                <a:solidFill>
                  <a:schemeClr val="tx1">
                    <a:tint val="75000"/>
                  </a:schemeClr>
                </a:solidFill>
              </a:defRPr>
            </a:lvl5pPr>
            <a:lvl6pPr marL="3899459" indent="0">
              <a:buNone/>
              <a:defRPr sz="2388">
                <a:solidFill>
                  <a:schemeClr val="tx1">
                    <a:tint val="75000"/>
                  </a:schemeClr>
                </a:solidFill>
              </a:defRPr>
            </a:lvl6pPr>
            <a:lvl7pPr marL="4679351" indent="0">
              <a:buNone/>
              <a:defRPr sz="2388">
                <a:solidFill>
                  <a:schemeClr val="tx1">
                    <a:tint val="75000"/>
                  </a:schemeClr>
                </a:solidFill>
              </a:defRPr>
            </a:lvl7pPr>
            <a:lvl8pPr marL="5459242" indent="0">
              <a:buNone/>
              <a:defRPr sz="2388">
                <a:solidFill>
                  <a:schemeClr val="tx1">
                    <a:tint val="75000"/>
                  </a:schemeClr>
                </a:solidFill>
              </a:defRPr>
            </a:lvl8pPr>
            <a:lvl9pPr marL="6239134" indent="0">
              <a:buNone/>
              <a:defRPr sz="2388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21E2A-1881-4ECA-BF4E-8D6B5AF7FDB6}" type="datetimeFigureOut">
              <a:rPr lang="ru-RU" smtClean="0"/>
              <a:pPr/>
              <a:t>24.12.2019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50C1B7-6DFB-4950-9B13-8D668DE9D9E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81506028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04741" y="909867"/>
            <a:ext cx="12054645" cy="4939277"/>
          </a:xfrm>
        </p:spPr>
        <p:txBody>
          <a:bodyPr anchor="ctr">
            <a:normAutofit/>
          </a:bodyPr>
          <a:lstStyle>
            <a:lvl1pPr algn="l">
              <a:defRPr sz="4776" b="0" cap="all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937340" y="6629030"/>
            <a:ext cx="11215670" cy="1790848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3412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37339" y="8448763"/>
            <a:ext cx="11215668" cy="1819734"/>
          </a:xfrm>
        </p:spPr>
        <p:txBody>
          <a:bodyPr anchor="t">
            <a:normAutofit/>
          </a:bodyPr>
          <a:lstStyle>
            <a:lvl1pPr marL="0" indent="0" algn="l">
              <a:buNone/>
              <a:defRPr sz="3070">
                <a:solidFill>
                  <a:schemeClr val="bg2">
                    <a:lumMod val="75000"/>
                  </a:schemeClr>
                </a:solidFill>
              </a:defRPr>
            </a:lvl1pPr>
            <a:lvl2pPr marL="779892" indent="0">
              <a:buNone/>
              <a:defRPr sz="3070">
                <a:solidFill>
                  <a:schemeClr val="tx1">
                    <a:tint val="75000"/>
                  </a:schemeClr>
                </a:solidFill>
              </a:defRPr>
            </a:lvl2pPr>
            <a:lvl3pPr marL="1559784" indent="0">
              <a:buNone/>
              <a:defRPr sz="2729">
                <a:solidFill>
                  <a:schemeClr val="tx1">
                    <a:tint val="75000"/>
                  </a:schemeClr>
                </a:solidFill>
              </a:defRPr>
            </a:lvl3pPr>
            <a:lvl4pPr marL="2339675" indent="0">
              <a:buNone/>
              <a:defRPr sz="2388">
                <a:solidFill>
                  <a:schemeClr val="tx1">
                    <a:tint val="75000"/>
                  </a:schemeClr>
                </a:solidFill>
              </a:defRPr>
            </a:lvl4pPr>
            <a:lvl5pPr marL="3119567" indent="0">
              <a:buNone/>
              <a:defRPr sz="2388">
                <a:solidFill>
                  <a:schemeClr val="tx1">
                    <a:tint val="75000"/>
                  </a:schemeClr>
                </a:solidFill>
              </a:defRPr>
            </a:lvl5pPr>
            <a:lvl6pPr marL="3899459" indent="0">
              <a:buNone/>
              <a:defRPr sz="2388">
                <a:solidFill>
                  <a:schemeClr val="tx1">
                    <a:tint val="75000"/>
                  </a:schemeClr>
                </a:solidFill>
              </a:defRPr>
            </a:lvl6pPr>
            <a:lvl7pPr marL="4679351" indent="0">
              <a:buNone/>
              <a:defRPr sz="2388">
                <a:solidFill>
                  <a:schemeClr val="tx1">
                    <a:tint val="75000"/>
                  </a:schemeClr>
                </a:solidFill>
              </a:defRPr>
            </a:lvl7pPr>
            <a:lvl8pPr marL="5459242" indent="0">
              <a:buNone/>
              <a:defRPr sz="2388">
                <a:solidFill>
                  <a:schemeClr val="tx1">
                    <a:tint val="75000"/>
                  </a:schemeClr>
                </a:solidFill>
              </a:defRPr>
            </a:lvl8pPr>
            <a:lvl9pPr marL="6239134" indent="0">
              <a:buNone/>
              <a:defRPr sz="2388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21E2A-1881-4ECA-BF4E-8D6B5AF7FDB6}" type="datetimeFigureOut">
              <a:rPr lang="ru-RU" smtClean="0"/>
              <a:pPr/>
              <a:t>24.12.2019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50C1B7-6DFB-4950-9B13-8D668DE9D9E6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401718" y="1212173"/>
            <a:ext cx="803643" cy="997503"/>
          </a:xfrm>
          <a:prstGeom prst="rect">
            <a:avLst/>
          </a:prstGeom>
        </p:spPr>
        <p:txBody>
          <a:bodyPr vert="horz" lIns="155977" tIns="77989" rIns="155977" bIns="77989" rtlCol="0" anchor="ctr">
            <a:noAutofit/>
          </a:bodyPr>
          <a:lstStyle/>
          <a:p>
            <a:pPr lvl="0"/>
            <a:r>
              <a:rPr lang="en-US" sz="13646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3524469" y="4722644"/>
            <a:ext cx="803643" cy="997503"/>
          </a:xfrm>
          <a:prstGeom prst="rect">
            <a:avLst/>
          </a:prstGeom>
        </p:spPr>
        <p:txBody>
          <a:bodyPr vert="horz" lIns="155977" tIns="77989" rIns="155977" bIns="77989" rtlCol="0" anchor="ctr">
            <a:noAutofit/>
          </a:bodyPr>
          <a:lstStyle/>
          <a:p>
            <a:pPr lvl="0" algn="r"/>
            <a:r>
              <a:rPr lang="en-US" sz="13646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019653545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7339" y="909867"/>
            <a:ext cx="13224776" cy="4939277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sz="4776" b="0" dirty="0"/>
            </a:lvl1pPr>
          </a:lstStyle>
          <a:p>
            <a:pPr marL="0" lvl="0"/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937340" y="6701243"/>
            <a:ext cx="11215670" cy="1429791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3412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37339" y="8131036"/>
            <a:ext cx="11215668" cy="2137462"/>
          </a:xfrm>
        </p:spPr>
        <p:txBody>
          <a:bodyPr anchor="t">
            <a:normAutofit/>
          </a:bodyPr>
          <a:lstStyle>
            <a:lvl1pPr marL="0" indent="0" algn="l">
              <a:buNone/>
              <a:defRPr sz="3070">
                <a:solidFill>
                  <a:schemeClr val="bg2">
                    <a:lumMod val="75000"/>
                  </a:schemeClr>
                </a:solidFill>
              </a:defRPr>
            </a:lvl1pPr>
            <a:lvl2pPr marL="779892" indent="0">
              <a:buNone/>
              <a:defRPr sz="3070">
                <a:solidFill>
                  <a:schemeClr val="tx1">
                    <a:tint val="75000"/>
                  </a:schemeClr>
                </a:solidFill>
              </a:defRPr>
            </a:lvl2pPr>
            <a:lvl3pPr marL="1559784" indent="0">
              <a:buNone/>
              <a:defRPr sz="2729">
                <a:solidFill>
                  <a:schemeClr val="tx1">
                    <a:tint val="75000"/>
                  </a:schemeClr>
                </a:solidFill>
              </a:defRPr>
            </a:lvl3pPr>
            <a:lvl4pPr marL="2339675" indent="0">
              <a:buNone/>
              <a:defRPr sz="2388">
                <a:solidFill>
                  <a:schemeClr val="tx1">
                    <a:tint val="75000"/>
                  </a:schemeClr>
                </a:solidFill>
              </a:defRPr>
            </a:lvl4pPr>
            <a:lvl5pPr marL="3119567" indent="0">
              <a:buNone/>
              <a:defRPr sz="2388">
                <a:solidFill>
                  <a:schemeClr val="tx1">
                    <a:tint val="75000"/>
                  </a:schemeClr>
                </a:solidFill>
              </a:defRPr>
            </a:lvl5pPr>
            <a:lvl6pPr marL="3899459" indent="0">
              <a:buNone/>
              <a:defRPr sz="2388">
                <a:solidFill>
                  <a:schemeClr val="tx1">
                    <a:tint val="75000"/>
                  </a:schemeClr>
                </a:solidFill>
              </a:defRPr>
            </a:lvl6pPr>
            <a:lvl7pPr marL="4679351" indent="0">
              <a:buNone/>
              <a:defRPr sz="2388">
                <a:solidFill>
                  <a:schemeClr val="tx1">
                    <a:tint val="75000"/>
                  </a:schemeClr>
                </a:solidFill>
              </a:defRPr>
            </a:lvl7pPr>
            <a:lvl8pPr marL="5459242" indent="0">
              <a:buNone/>
              <a:defRPr sz="2388">
                <a:solidFill>
                  <a:schemeClr val="tx1">
                    <a:tint val="75000"/>
                  </a:schemeClr>
                </a:solidFill>
              </a:defRPr>
            </a:lvl8pPr>
            <a:lvl9pPr marL="6239134" indent="0">
              <a:buNone/>
              <a:defRPr sz="2388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21E2A-1881-4ECA-BF4E-8D6B5AF7FDB6}" type="datetimeFigureOut">
              <a:rPr lang="ru-RU" smtClean="0"/>
              <a:pPr/>
              <a:t>24.12.2019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50C1B7-6DFB-4950-9B13-8D668DE9D9E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43035038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7340" y="7668877"/>
            <a:ext cx="11518813" cy="2599620"/>
          </a:xfrm>
        </p:spPr>
        <p:txBody>
          <a:bodyPr>
            <a:normAutofit/>
          </a:bodyPr>
          <a:lstStyle>
            <a:lvl1pPr algn="l">
              <a:defRPr sz="4776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37340" y="909869"/>
            <a:ext cx="11518813" cy="6426843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21E2A-1881-4ECA-BF4E-8D6B5AF7FDB6}" type="datetimeFigureOut">
              <a:rPr lang="ru-RU" smtClean="0"/>
              <a:pPr/>
              <a:t>24.12.2019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50C1B7-6DFB-4950-9B13-8D668DE9D9E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4579890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9091" y="909867"/>
            <a:ext cx="3592245" cy="7538897"/>
          </a:xfrm>
        </p:spPr>
        <p:txBody>
          <a:bodyPr vert="eaVert">
            <a:normAutofit/>
          </a:bodyPr>
          <a:lstStyle>
            <a:lvl1pPr>
              <a:defRPr sz="4776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37340" y="909867"/>
            <a:ext cx="10280177" cy="9358630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21E2A-1881-4ECA-BF4E-8D6B5AF7FDB6}" type="datetimeFigureOut">
              <a:rPr lang="ru-RU" smtClean="0"/>
              <a:pPr/>
              <a:t>24.12.2019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50C1B7-6DFB-4950-9B13-8D668DE9D9E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168113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18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17" Type="http://schemas.openxmlformats.org/officeDocument/2006/relationships/slideLayout" Target="../slideLayouts/slideLayout28.xml"/><Relationship Id="rId2" Type="http://schemas.openxmlformats.org/officeDocument/2006/relationships/slideLayout" Target="../slideLayouts/slideLayout13.xml"/><Relationship Id="rId16" Type="http://schemas.openxmlformats.org/officeDocument/2006/relationships/slideLayout" Target="../slideLayouts/slideLayout27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2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993776" y="468477"/>
            <a:ext cx="12271465" cy="1348220"/>
          </a:xfrm>
          <a:prstGeom prst="rect">
            <a:avLst/>
          </a:prstGeom>
        </p:spPr>
        <p:txBody>
          <a:bodyPr vert="horz" lIns="170817" tIns="85409" rIns="170817" bIns="85409" rtlCol="0" anchor="ctr">
            <a:normAutofit/>
          </a:bodyPr>
          <a:lstStyle/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03434" y="2729604"/>
            <a:ext cx="14461808" cy="7720329"/>
          </a:xfrm>
          <a:prstGeom prst="rect">
            <a:avLst/>
          </a:prstGeom>
        </p:spPr>
        <p:txBody>
          <a:bodyPr vert="horz" lIns="170817" tIns="85409" rIns="170817" bIns="85409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03434" y="10842586"/>
            <a:ext cx="3749357" cy="622826"/>
          </a:xfrm>
          <a:prstGeom prst="rect">
            <a:avLst/>
          </a:prstGeom>
        </p:spPr>
        <p:txBody>
          <a:bodyPr vert="horz" lIns="170817" tIns="85409" rIns="170817" bIns="85409" rtlCol="0" anchor="ctr"/>
          <a:lstStyle>
            <a:lvl1pPr algn="l">
              <a:defRPr sz="2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121E2A-1881-4ECA-BF4E-8D6B5AF7FDB6}" type="datetimeFigureOut">
              <a:rPr lang="ru-RU" smtClean="0"/>
              <a:pPr/>
              <a:t>24.12.2019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5490131" y="10842586"/>
            <a:ext cx="5088414" cy="622826"/>
          </a:xfrm>
          <a:prstGeom prst="rect">
            <a:avLst/>
          </a:prstGeom>
        </p:spPr>
        <p:txBody>
          <a:bodyPr vert="horz" lIns="170817" tIns="85409" rIns="170817" bIns="85409" rtlCol="0" anchor="ctr"/>
          <a:lstStyle>
            <a:lvl1pPr algn="ctr">
              <a:defRPr sz="2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11515884" y="10842586"/>
            <a:ext cx="3749357" cy="622826"/>
          </a:xfrm>
          <a:prstGeom prst="rect">
            <a:avLst/>
          </a:prstGeom>
        </p:spPr>
        <p:txBody>
          <a:bodyPr vert="horz" lIns="170817" tIns="85409" rIns="170817" bIns="85409" rtlCol="0" anchor="ctr"/>
          <a:lstStyle>
            <a:lvl1pPr algn="r">
              <a:defRPr sz="2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50C1B7-6DFB-4950-9B13-8D668DE9D9E6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1708175" rtl="0" eaLnBrk="1" latinLnBrk="0" hangingPunct="1">
        <a:spcBef>
          <a:spcPct val="0"/>
        </a:spcBef>
        <a:buNone/>
        <a:defRPr sz="8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640565" indent="-640565" algn="l" defTabSz="1708175" rtl="0" eaLnBrk="1" latinLnBrk="0" hangingPunct="1">
        <a:spcBef>
          <a:spcPct val="20000"/>
        </a:spcBef>
        <a:buFont typeface="Arial" pitchFamily="34" charset="0"/>
        <a:buChar char="•"/>
        <a:defRPr sz="6000" kern="1200">
          <a:solidFill>
            <a:schemeClr val="tx1"/>
          </a:solidFill>
          <a:latin typeface="+mn-lt"/>
          <a:ea typeface="+mn-ea"/>
          <a:cs typeface="+mn-cs"/>
        </a:defRPr>
      </a:lvl1pPr>
      <a:lvl2pPr marL="1387892" indent="-533804" algn="l" defTabSz="1708175" rtl="0" eaLnBrk="1" latinLnBrk="0" hangingPunct="1">
        <a:spcBef>
          <a:spcPct val="20000"/>
        </a:spcBef>
        <a:buFont typeface="Arial" pitchFamily="34" charset="0"/>
        <a:buChar char="–"/>
        <a:defRPr sz="5200" kern="1200">
          <a:solidFill>
            <a:schemeClr val="tx1"/>
          </a:solidFill>
          <a:latin typeface="+mn-lt"/>
          <a:ea typeface="+mn-ea"/>
          <a:cs typeface="+mn-cs"/>
        </a:defRPr>
      </a:lvl2pPr>
      <a:lvl3pPr marL="2135217" indent="-427044" algn="l" defTabSz="1708175" rtl="0" eaLnBrk="1" latinLnBrk="0" hangingPunct="1">
        <a:spcBef>
          <a:spcPct val="20000"/>
        </a:spcBef>
        <a:buFont typeface="Arial" pitchFamily="34" charset="0"/>
        <a:buChar char="•"/>
        <a:defRPr sz="4500" kern="1200">
          <a:solidFill>
            <a:schemeClr val="tx1"/>
          </a:solidFill>
          <a:latin typeface="+mn-lt"/>
          <a:ea typeface="+mn-ea"/>
          <a:cs typeface="+mn-cs"/>
        </a:defRPr>
      </a:lvl3pPr>
      <a:lvl4pPr marL="2989306" indent="-427044" algn="l" defTabSz="1708175" rtl="0" eaLnBrk="1" latinLnBrk="0" hangingPunct="1">
        <a:spcBef>
          <a:spcPct val="20000"/>
        </a:spcBef>
        <a:buFont typeface="Arial" pitchFamily="34" charset="0"/>
        <a:buChar char="–"/>
        <a:defRPr sz="3700" kern="1200">
          <a:solidFill>
            <a:schemeClr val="tx1"/>
          </a:solidFill>
          <a:latin typeface="+mn-lt"/>
          <a:ea typeface="+mn-ea"/>
          <a:cs typeface="+mn-cs"/>
        </a:defRPr>
      </a:lvl4pPr>
      <a:lvl5pPr marL="3843392" indent="-427044" algn="l" defTabSz="1708175" rtl="0" eaLnBrk="1" latinLnBrk="0" hangingPunct="1">
        <a:spcBef>
          <a:spcPct val="20000"/>
        </a:spcBef>
        <a:buFont typeface="Arial" pitchFamily="34" charset="0"/>
        <a:buChar char="»"/>
        <a:defRPr sz="3700" kern="1200">
          <a:solidFill>
            <a:schemeClr val="tx1"/>
          </a:solidFill>
          <a:latin typeface="+mn-lt"/>
          <a:ea typeface="+mn-ea"/>
          <a:cs typeface="+mn-cs"/>
        </a:defRPr>
      </a:lvl5pPr>
      <a:lvl6pPr marL="4697479" indent="-427044" algn="l" defTabSz="1708175" rtl="0" eaLnBrk="1" latinLnBrk="0" hangingPunct="1">
        <a:spcBef>
          <a:spcPct val="20000"/>
        </a:spcBef>
        <a:buFont typeface="Arial" pitchFamily="34" charset="0"/>
        <a:buChar char="•"/>
        <a:defRPr sz="3700" kern="1200">
          <a:solidFill>
            <a:schemeClr val="tx1"/>
          </a:solidFill>
          <a:latin typeface="+mn-lt"/>
          <a:ea typeface="+mn-ea"/>
          <a:cs typeface="+mn-cs"/>
        </a:defRPr>
      </a:lvl6pPr>
      <a:lvl7pPr marL="5551567" indent="-427044" algn="l" defTabSz="1708175" rtl="0" eaLnBrk="1" latinLnBrk="0" hangingPunct="1">
        <a:spcBef>
          <a:spcPct val="20000"/>
        </a:spcBef>
        <a:buFont typeface="Arial" pitchFamily="34" charset="0"/>
        <a:buChar char="•"/>
        <a:defRPr sz="3700" kern="1200">
          <a:solidFill>
            <a:schemeClr val="tx1"/>
          </a:solidFill>
          <a:latin typeface="+mn-lt"/>
          <a:ea typeface="+mn-ea"/>
          <a:cs typeface="+mn-cs"/>
        </a:defRPr>
      </a:lvl7pPr>
      <a:lvl8pPr marL="6405653" indent="-427044" algn="l" defTabSz="1708175" rtl="0" eaLnBrk="1" latinLnBrk="0" hangingPunct="1">
        <a:spcBef>
          <a:spcPct val="20000"/>
        </a:spcBef>
        <a:buFont typeface="Arial" pitchFamily="34" charset="0"/>
        <a:buChar char="•"/>
        <a:defRPr sz="3700" kern="1200">
          <a:solidFill>
            <a:schemeClr val="tx1"/>
          </a:solidFill>
          <a:latin typeface="+mn-lt"/>
          <a:ea typeface="+mn-ea"/>
          <a:cs typeface="+mn-cs"/>
        </a:defRPr>
      </a:lvl8pPr>
      <a:lvl9pPr marL="7259742" indent="-427044" algn="l" defTabSz="1708175" rtl="0" eaLnBrk="1" latinLnBrk="0" hangingPunct="1">
        <a:spcBef>
          <a:spcPct val="20000"/>
        </a:spcBef>
        <a:buFont typeface="Arial" pitchFamily="34" charset="0"/>
        <a:buChar char="•"/>
        <a:defRPr sz="3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1708175" rtl="0" eaLnBrk="1" latinLnBrk="0" hangingPunct="1">
        <a:defRPr sz="3400" kern="1200">
          <a:solidFill>
            <a:schemeClr val="tx1"/>
          </a:solidFill>
          <a:latin typeface="+mn-lt"/>
          <a:ea typeface="+mn-ea"/>
          <a:cs typeface="+mn-cs"/>
        </a:defRPr>
      </a:lvl1pPr>
      <a:lvl2pPr marL="854087" algn="l" defTabSz="1708175" rtl="0" eaLnBrk="1" latinLnBrk="0" hangingPunct="1">
        <a:defRPr sz="3400" kern="1200">
          <a:solidFill>
            <a:schemeClr val="tx1"/>
          </a:solidFill>
          <a:latin typeface="+mn-lt"/>
          <a:ea typeface="+mn-ea"/>
          <a:cs typeface="+mn-cs"/>
        </a:defRPr>
      </a:lvl2pPr>
      <a:lvl3pPr marL="1708175" algn="l" defTabSz="1708175" rtl="0" eaLnBrk="1" latinLnBrk="0" hangingPunct="1">
        <a:defRPr sz="3400" kern="1200">
          <a:solidFill>
            <a:schemeClr val="tx1"/>
          </a:solidFill>
          <a:latin typeface="+mn-lt"/>
          <a:ea typeface="+mn-ea"/>
          <a:cs typeface="+mn-cs"/>
        </a:defRPr>
      </a:lvl3pPr>
      <a:lvl4pPr marL="2562261" algn="l" defTabSz="1708175" rtl="0" eaLnBrk="1" latinLnBrk="0" hangingPunct="1">
        <a:defRPr sz="3400" kern="1200">
          <a:solidFill>
            <a:schemeClr val="tx1"/>
          </a:solidFill>
          <a:latin typeface="+mn-lt"/>
          <a:ea typeface="+mn-ea"/>
          <a:cs typeface="+mn-cs"/>
        </a:defRPr>
      </a:lvl4pPr>
      <a:lvl5pPr marL="3416348" algn="l" defTabSz="1708175" rtl="0" eaLnBrk="1" latinLnBrk="0" hangingPunct="1">
        <a:defRPr sz="3400" kern="1200">
          <a:solidFill>
            <a:schemeClr val="tx1"/>
          </a:solidFill>
          <a:latin typeface="+mn-lt"/>
          <a:ea typeface="+mn-ea"/>
          <a:cs typeface="+mn-cs"/>
        </a:defRPr>
      </a:lvl5pPr>
      <a:lvl6pPr marL="4270436" algn="l" defTabSz="1708175" rtl="0" eaLnBrk="1" latinLnBrk="0" hangingPunct="1">
        <a:defRPr sz="3400" kern="1200">
          <a:solidFill>
            <a:schemeClr val="tx1"/>
          </a:solidFill>
          <a:latin typeface="+mn-lt"/>
          <a:ea typeface="+mn-ea"/>
          <a:cs typeface="+mn-cs"/>
        </a:defRPr>
      </a:lvl6pPr>
      <a:lvl7pPr marL="5124523" algn="l" defTabSz="1708175" rtl="0" eaLnBrk="1" latinLnBrk="0" hangingPunct="1">
        <a:defRPr sz="3400" kern="1200">
          <a:solidFill>
            <a:schemeClr val="tx1"/>
          </a:solidFill>
          <a:latin typeface="+mn-lt"/>
          <a:ea typeface="+mn-ea"/>
          <a:cs typeface="+mn-cs"/>
        </a:defRPr>
      </a:lvl7pPr>
      <a:lvl8pPr marL="5978611" algn="l" defTabSz="1708175" rtl="0" eaLnBrk="1" latinLnBrk="0" hangingPunct="1">
        <a:defRPr sz="3400" kern="1200">
          <a:solidFill>
            <a:schemeClr val="tx1"/>
          </a:solidFill>
          <a:latin typeface="+mn-lt"/>
          <a:ea typeface="+mn-ea"/>
          <a:cs typeface="+mn-cs"/>
        </a:defRPr>
      </a:lvl8pPr>
      <a:lvl9pPr marL="6832698" algn="l" defTabSz="1708175" rtl="0" eaLnBrk="1" latinLnBrk="0" hangingPunct="1">
        <a:defRPr sz="3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11722321" y="6643474"/>
            <a:ext cx="4341312" cy="4534891"/>
            <a:chOff x="6687077" y="3259666"/>
            <a:chExt cx="2981857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8756120" y="3259666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6687077" y="3486677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7772400" y="3581400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7923214" y="3433394"/>
              <a:ext cx="1739738" cy="173974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8398935" y="3985317"/>
              <a:ext cx="1264017" cy="1264016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37340" y="7668877"/>
            <a:ext cx="11518813" cy="2599620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37340" y="909869"/>
            <a:ext cx="11518813" cy="642684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3057108" y="10528465"/>
            <a:ext cx="2109564" cy="622826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706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45121E2A-1881-4ECA-BF4E-8D6B5AF7FDB6}" type="datetimeFigureOut">
              <a:rPr lang="ru-RU" smtClean="0"/>
              <a:pPr/>
              <a:t>24.12.2019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37339" y="10528460"/>
            <a:ext cx="10212894" cy="622826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706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3661935" y="9515697"/>
            <a:ext cx="1505836" cy="114274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4776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4150C1B7-6DFB-4950-9B13-8D668DE9D9E6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9872216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51" r:id="rId1"/>
    <p:sldLayoutId id="2147483752" r:id="rId2"/>
    <p:sldLayoutId id="2147483753" r:id="rId3"/>
    <p:sldLayoutId id="2147483754" r:id="rId4"/>
    <p:sldLayoutId id="2147483755" r:id="rId5"/>
    <p:sldLayoutId id="2147483756" r:id="rId6"/>
    <p:sldLayoutId id="2147483757" r:id="rId7"/>
    <p:sldLayoutId id="2147483758" r:id="rId8"/>
    <p:sldLayoutId id="2147483759" r:id="rId9"/>
    <p:sldLayoutId id="2147483760" r:id="rId10"/>
    <p:sldLayoutId id="2147483761" r:id="rId11"/>
    <p:sldLayoutId id="2147483762" r:id="rId12"/>
    <p:sldLayoutId id="2147483763" r:id="rId13"/>
    <p:sldLayoutId id="2147483764" r:id="rId14"/>
    <p:sldLayoutId id="2147483765" r:id="rId15"/>
    <p:sldLayoutId id="2147483766" r:id="rId16"/>
    <p:sldLayoutId id="2147483767" r:id="rId17"/>
  </p:sldLayoutIdLst>
  <p:txStyles>
    <p:titleStyle>
      <a:lvl1pPr algn="l" defTabSz="779892" rtl="0" eaLnBrk="1" latinLnBrk="0" hangingPunct="1">
        <a:spcBef>
          <a:spcPct val="0"/>
        </a:spcBef>
        <a:buNone/>
        <a:defRPr sz="5459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487432" indent="-487432" algn="l" defTabSz="779892" rtl="0" eaLnBrk="1" latinLnBrk="0" hangingPunct="1">
        <a:spcBef>
          <a:spcPct val="20000"/>
        </a:spcBef>
        <a:spcAft>
          <a:spcPts val="1023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3412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1267324" indent="-487432" algn="l" defTabSz="779892" rtl="0" eaLnBrk="1" latinLnBrk="0" hangingPunct="1">
        <a:spcBef>
          <a:spcPct val="20000"/>
        </a:spcBef>
        <a:spcAft>
          <a:spcPts val="1023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307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2047216" indent="-487432" algn="l" defTabSz="779892" rtl="0" eaLnBrk="1" latinLnBrk="0" hangingPunct="1">
        <a:spcBef>
          <a:spcPct val="20000"/>
        </a:spcBef>
        <a:spcAft>
          <a:spcPts val="1023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729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2632135" indent="-292459" algn="l" defTabSz="779892" rtl="0" eaLnBrk="1" latinLnBrk="0" hangingPunct="1">
        <a:spcBef>
          <a:spcPct val="20000"/>
        </a:spcBef>
        <a:spcAft>
          <a:spcPts val="1023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388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3412026" indent="-292459" algn="l" defTabSz="779892" rtl="0" eaLnBrk="1" latinLnBrk="0" hangingPunct="1">
        <a:spcBef>
          <a:spcPct val="20000"/>
        </a:spcBef>
        <a:spcAft>
          <a:spcPts val="1023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388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4289405" indent="-389946" algn="l" defTabSz="779892" rtl="0" eaLnBrk="1" latinLnBrk="0" hangingPunct="1">
        <a:spcBef>
          <a:spcPct val="20000"/>
        </a:spcBef>
        <a:spcAft>
          <a:spcPts val="1023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388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5069296" indent="-389946" algn="l" defTabSz="779892" rtl="0" eaLnBrk="1" latinLnBrk="0" hangingPunct="1">
        <a:spcBef>
          <a:spcPct val="20000"/>
        </a:spcBef>
        <a:spcAft>
          <a:spcPts val="1023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388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5849188" indent="-389946" algn="l" defTabSz="779892" rtl="0" eaLnBrk="1" latinLnBrk="0" hangingPunct="1">
        <a:spcBef>
          <a:spcPct val="20000"/>
        </a:spcBef>
        <a:spcAft>
          <a:spcPts val="1023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388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6629080" indent="-389946" algn="l" defTabSz="779892" rtl="0" eaLnBrk="1" latinLnBrk="0" hangingPunct="1">
        <a:spcBef>
          <a:spcPct val="20000"/>
        </a:spcBef>
        <a:spcAft>
          <a:spcPts val="1023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388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79892" rtl="0" eaLnBrk="1" latinLnBrk="0" hangingPunct="1">
        <a:defRPr sz="3070" kern="1200">
          <a:solidFill>
            <a:schemeClr val="tx1"/>
          </a:solidFill>
          <a:latin typeface="+mn-lt"/>
          <a:ea typeface="+mn-ea"/>
          <a:cs typeface="+mn-cs"/>
        </a:defRPr>
      </a:lvl1pPr>
      <a:lvl2pPr marL="779892" algn="l" defTabSz="779892" rtl="0" eaLnBrk="1" latinLnBrk="0" hangingPunct="1">
        <a:defRPr sz="3070" kern="1200">
          <a:solidFill>
            <a:schemeClr val="tx1"/>
          </a:solidFill>
          <a:latin typeface="+mn-lt"/>
          <a:ea typeface="+mn-ea"/>
          <a:cs typeface="+mn-cs"/>
        </a:defRPr>
      </a:lvl2pPr>
      <a:lvl3pPr marL="1559784" algn="l" defTabSz="779892" rtl="0" eaLnBrk="1" latinLnBrk="0" hangingPunct="1">
        <a:defRPr sz="3070" kern="1200">
          <a:solidFill>
            <a:schemeClr val="tx1"/>
          </a:solidFill>
          <a:latin typeface="+mn-lt"/>
          <a:ea typeface="+mn-ea"/>
          <a:cs typeface="+mn-cs"/>
        </a:defRPr>
      </a:lvl3pPr>
      <a:lvl4pPr marL="2339675" algn="l" defTabSz="779892" rtl="0" eaLnBrk="1" latinLnBrk="0" hangingPunct="1">
        <a:defRPr sz="3070" kern="1200">
          <a:solidFill>
            <a:schemeClr val="tx1"/>
          </a:solidFill>
          <a:latin typeface="+mn-lt"/>
          <a:ea typeface="+mn-ea"/>
          <a:cs typeface="+mn-cs"/>
        </a:defRPr>
      </a:lvl4pPr>
      <a:lvl5pPr marL="3119567" algn="l" defTabSz="779892" rtl="0" eaLnBrk="1" latinLnBrk="0" hangingPunct="1">
        <a:defRPr sz="3070" kern="1200">
          <a:solidFill>
            <a:schemeClr val="tx1"/>
          </a:solidFill>
          <a:latin typeface="+mn-lt"/>
          <a:ea typeface="+mn-ea"/>
          <a:cs typeface="+mn-cs"/>
        </a:defRPr>
      </a:lvl5pPr>
      <a:lvl6pPr marL="3899459" algn="l" defTabSz="779892" rtl="0" eaLnBrk="1" latinLnBrk="0" hangingPunct="1">
        <a:defRPr sz="3070" kern="1200">
          <a:solidFill>
            <a:schemeClr val="tx1"/>
          </a:solidFill>
          <a:latin typeface="+mn-lt"/>
          <a:ea typeface="+mn-ea"/>
          <a:cs typeface="+mn-cs"/>
        </a:defRPr>
      </a:lvl6pPr>
      <a:lvl7pPr marL="4679351" algn="l" defTabSz="779892" rtl="0" eaLnBrk="1" latinLnBrk="0" hangingPunct="1">
        <a:defRPr sz="3070" kern="1200">
          <a:solidFill>
            <a:schemeClr val="tx1"/>
          </a:solidFill>
          <a:latin typeface="+mn-lt"/>
          <a:ea typeface="+mn-ea"/>
          <a:cs typeface="+mn-cs"/>
        </a:defRPr>
      </a:lvl7pPr>
      <a:lvl8pPr marL="5459242" algn="l" defTabSz="779892" rtl="0" eaLnBrk="1" latinLnBrk="0" hangingPunct="1">
        <a:defRPr sz="3070" kern="1200">
          <a:solidFill>
            <a:schemeClr val="tx1"/>
          </a:solidFill>
          <a:latin typeface="+mn-lt"/>
          <a:ea typeface="+mn-ea"/>
          <a:cs typeface="+mn-cs"/>
        </a:defRPr>
      </a:lvl8pPr>
      <a:lvl9pPr marL="6239134" algn="l" defTabSz="779892" rtl="0" eaLnBrk="1" latinLnBrk="0" hangingPunct="1">
        <a:defRPr sz="307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jpe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7.gif"/><Relationship Id="rId5" Type="http://schemas.openxmlformats.org/officeDocument/2006/relationships/image" Target="../media/image6.png"/><Relationship Id="rId4" Type="http://schemas.openxmlformats.org/officeDocument/2006/relationships/image" Target="../media/image5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4.png"/><Relationship Id="rId7" Type="http://schemas.openxmlformats.org/officeDocument/2006/relationships/image" Target="../media/image18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17.png"/><Relationship Id="rId11" Type="http://schemas.openxmlformats.org/officeDocument/2006/relationships/image" Target="../media/image22.png"/><Relationship Id="rId5" Type="http://schemas.openxmlformats.org/officeDocument/2006/relationships/image" Target="../media/image16.png"/><Relationship Id="rId10" Type="http://schemas.openxmlformats.org/officeDocument/2006/relationships/image" Target="../media/image21.png"/><Relationship Id="rId4" Type="http://schemas.openxmlformats.org/officeDocument/2006/relationships/image" Target="../media/image15.png"/><Relationship Id="rId9" Type="http://schemas.openxmlformats.org/officeDocument/2006/relationships/image" Target="../media/image20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2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35.png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43.pn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1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1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1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1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1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1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7" Type="http://schemas.openxmlformats.org/officeDocument/2006/relationships/image" Target="../media/image55.pn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26.png"/><Relationship Id="rId5" Type="http://schemas.openxmlformats.org/officeDocument/2006/relationships/image" Target="../media/image54.png"/><Relationship Id="rId4" Type="http://schemas.openxmlformats.org/officeDocument/2006/relationships/image" Target="../media/image53.png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g"/><Relationship Id="rId2" Type="http://schemas.openxmlformats.org/officeDocument/2006/relationships/image" Target="../media/image56.jp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13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3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3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13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13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13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13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13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13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13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png"/><Relationship Id="rId1" Type="http://schemas.openxmlformats.org/officeDocument/2006/relationships/slideLayout" Target="../slideLayouts/slideLayout13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png"/><Relationship Id="rId1" Type="http://schemas.openxmlformats.org/officeDocument/2006/relationships/slideLayout" Target="../slideLayouts/slideLayout13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13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png"/><Relationship Id="rId1" Type="http://schemas.openxmlformats.org/officeDocument/2006/relationships/slideLayout" Target="../slideLayouts/slideLayout13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png"/><Relationship Id="rId1" Type="http://schemas.openxmlformats.org/officeDocument/2006/relationships/slideLayout" Target="../slideLayouts/slideLayout13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13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png"/><Relationship Id="rId1" Type="http://schemas.openxmlformats.org/officeDocument/2006/relationships/slideLayout" Target="../slideLayouts/slideLayout13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g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93630" y="690113"/>
            <a:ext cx="13336438" cy="2725947"/>
          </a:xfrm>
        </p:spPr>
        <p:txBody>
          <a:bodyPr>
            <a:normAutofit/>
          </a:bodyPr>
          <a:lstStyle/>
          <a:p>
            <a:pPr marL="457200" indent="-457200" algn="ctr"/>
            <a:r>
              <a:rPr lang="ru-RU" dirty="0" smtClean="0">
                <a:solidFill>
                  <a:schemeClr val="bg1"/>
                </a:solidFill>
              </a:rPr>
              <a:t/>
            </a:r>
            <a:br>
              <a:rPr lang="ru-RU" dirty="0" smtClean="0">
                <a:solidFill>
                  <a:schemeClr val="bg1"/>
                </a:solidFill>
              </a:rPr>
            </a:br>
            <a:r>
              <a:rPr lang="ru-RU" dirty="0" smtClean="0">
                <a:solidFill>
                  <a:schemeClr val="bg1"/>
                </a:solidFill>
              </a:rPr>
              <a:t>	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74656" y="568090"/>
            <a:ext cx="10832650" cy="21852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endParaRPr lang="ru-RU" dirty="0" smtClean="0"/>
          </a:p>
          <a:p>
            <a:pPr marL="457200" indent="-457200">
              <a:buFont typeface="Arial" panose="020B0604020202020204" pitchFamily="34" charset="0"/>
              <a:buChar char="•"/>
            </a:pPr>
            <a:endParaRPr lang="ru-RU" dirty="0"/>
          </a:p>
          <a:p>
            <a:pPr marL="457200" indent="-457200">
              <a:buFont typeface="Arial" panose="020B0604020202020204" pitchFamily="34" charset="0"/>
              <a:buChar char="•"/>
            </a:pPr>
            <a:endParaRPr lang="ru-RU" dirty="0" smtClean="0"/>
          </a:p>
          <a:p>
            <a:endParaRPr lang="ru-RU" dirty="0"/>
          </a:p>
        </p:txBody>
      </p:sp>
      <p:sp>
        <p:nvSpPr>
          <p:cNvPr id="6" name="Овал 5"/>
          <p:cNvSpPr/>
          <p:nvPr/>
        </p:nvSpPr>
        <p:spPr>
          <a:xfrm>
            <a:off x="1322362" y="1786597"/>
            <a:ext cx="13082955" cy="801858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800" b="1" dirty="0"/>
              <a:t>Особенности </a:t>
            </a:r>
          </a:p>
          <a:p>
            <a:pPr algn="ctr"/>
            <a:r>
              <a:rPr lang="ru-RU" sz="4800" b="1" dirty="0"/>
              <a:t>проведения </a:t>
            </a:r>
            <a:r>
              <a:rPr lang="ru-RU" sz="4800" b="1" dirty="0" smtClean="0"/>
              <a:t>ГИА </a:t>
            </a:r>
            <a:r>
              <a:rPr lang="ru-RU" sz="4800" b="1" dirty="0"/>
              <a:t>по иностранным языкам </a:t>
            </a:r>
            <a:br>
              <a:rPr lang="ru-RU" sz="4800" b="1" dirty="0"/>
            </a:br>
            <a:r>
              <a:rPr lang="ru-RU" sz="4800" b="1" dirty="0"/>
              <a:t>(раздел «Говорение»)</a:t>
            </a:r>
          </a:p>
        </p:txBody>
      </p:sp>
    </p:spTree>
    <p:extLst>
      <p:ext uri="{BB962C8B-B14F-4D97-AF65-F5344CB8AC3E}">
        <p14:creationId xmlns:p14="http://schemas.microsoft.com/office/powerpoint/2010/main" val="319313058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Рисунок 1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20928" y="5270931"/>
            <a:ext cx="4869762" cy="413861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5465" y="64094"/>
            <a:ext cx="15587160" cy="2008635"/>
          </a:xfrm>
        </p:spPr>
        <p:txBody>
          <a:bodyPr anchor="ctr">
            <a:normAutofit/>
          </a:bodyPr>
          <a:lstStyle/>
          <a:p>
            <a:pPr algn="ctr"/>
            <a:r>
              <a:rPr lang="ru-RU" sz="3600" b="1" dirty="0">
                <a:solidFill>
                  <a:schemeClr val="bg1"/>
                </a:solidFill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Техническая подготовка штаба </a:t>
            </a:r>
            <a:r>
              <a:rPr lang="ru-RU" sz="3600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ППЭ</a:t>
            </a:r>
            <a:br>
              <a:rPr lang="ru-RU" sz="3600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</a:br>
            <a:r>
              <a:rPr lang="ru-RU" sz="1600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Verdana" panose="020B0604030504040204" pitchFamily="34" charset="0"/>
                <a:cs typeface="Times New Roman" panose="02020603050405020304" pitchFamily="18" charset="0"/>
              </a:rPr>
              <a:t>Не ранее чем за 5 календарных дней и не позднее 17.00 календарного дня, предшествующего дню экзамена (член ГЭК, руководитель ППЭ, технический специалист)</a:t>
            </a:r>
            <a:endParaRPr lang="ru-RU" sz="1600" b="1" dirty="0">
              <a:solidFill>
                <a:schemeClr val="bg1"/>
              </a:solidFill>
              <a:latin typeface="Times New Roman" panose="02020603050405020304" pitchFamily="18" charset="0"/>
              <a:ea typeface="Verdana" panose="020B060403050404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0505715" y="2548520"/>
            <a:ext cx="5266910" cy="2862322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ru-RU" sz="2400" b="1" dirty="0">
                <a:ln w="0"/>
                <a:solidFill>
                  <a:srgbClr val="003AA6"/>
                </a:solidFill>
              </a:rPr>
              <a:t>Подключение к сети «Интернет»</a:t>
            </a:r>
          </a:p>
          <a:p>
            <a:pPr>
              <a:lnSpc>
                <a:spcPct val="150000"/>
              </a:lnSpc>
            </a:pPr>
            <a:r>
              <a:rPr lang="ru-RU" sz="2400" b="1" dirty="0" smtClean="0">
                <a:ln w="0"/>
                <a:solidFill>
                  <a:srgbClr val="003AA6"/>
                </a:solidFill>
              </a:rPr>
              <a:t>Станция сканирования </a:t>
            </a:r>
          </a:p>
          <a:p>
            <a:pPr>
              <a:lnSpc>
                <a:spcPct val="150000"/>
              </a:lnSpc>
            </a:pPr>
            <a:r>
              <a:rPr lang="ru-RU" sz="2400" b="1" dirty="0" smtClean="0">
                <a:ln w="0"/>
                <a:solidFill>
                  <a:srgbClr val="003AA6"/>
                </a:solidFill>
              </a:rPr>
              <a:t>Станция авторизации </a:t>
            </a:r>
          </a:p>
          <a:p>
            <a:pPr>
              <a:lnSpc>
                <a:spcPct val="150000"/>
              </a:lnSpc>
            </a:pPr>
            <a:r>
              <a:rPr lang="en-US" sz="2400" b="1" dirty="0" smtClean="0">
                <a:ln w="0"/>
                <a:solidFill>
                  <a:srgbClr val="003AA6"/>
                </a:solidFill>
              </a:rPr>
              <a:t>USB-</a:t>
            </a:r>
            <a:r>
              <a:rPr lang="ru-RU" sz="2400" b="1" dirty="0">
                <a:ln w="0"/>
                <a:solidFill>
                  <a:srgbClr val="003AA6"/>
                </a:solidFill>
              </a:rPr>
              <a:t>модем</a:t>
            </a:r>
          </a:p>
          <a:p>
            <a:pPr>
              <a:lnSpc>
                <a:spcPct val="150000"/>
              </a:lnSpc>
            </a:pPr>
            <a:r>
              <a:rPr lang="ru-RU" sz="2400" b="1" dirty="0">
                <a:ln w="0"/>
                <a:solidFill>
                  <a:srgbClr val="003AA6"/>
                </a:solidFill>
              </a:rPr>
              <a:t>Сканирующее </a:t>
            </a:r>
            <a:r>
              <a:rPr lang="ru-RU" sz="2400" b="1" dirty="0" smtClean="0">
                <a:ln w="0"/>
                <a:solidFill>
                  <a:srgbClr val="003AA6"/>
                </a:solidFill>
              </a:rPr>
              <a:t>устройство</a:t>
            </a:r>
            <a:endParaRPr lang="ru-RU" sz="2400" b="1" dirty="0">
              <a:ln w="0"/>
              <a:solidFill>
                <a:srgbClr val="003AA6"/>
              </a:solidFill>
            </a:endParaRP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9100" y="1831991"/>
            <a:ext cx="3897273" cy="3897273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7765" y="3082607"/>
            <a:ext cx="806835" cy="756409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5105" y="2341721"/>
            <a:ext cx="1481771" cy="1481771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4609" y="3523674"/>
            <a:ext cx="2124290" cy="1699431"/>
          </a:xfrm>
          <a:prstGeom prst="rect">
            <a:avLst/>
          </a:prstGeom>
        </p:spPr>
      </p:pic>
      <p:pic>
        <p:nvPicPr>
          <p:cNvPr id="28" name="Рисунок 2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70441" y="2746283"/>
            <a:ext cx="312168" cy="312168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437466" y="5410842"/>
            <a:ext cx="64002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ln w="0"/>
                <a:solidFill>
                  <a:srgbClr val="003AA6"/>
                </a:solidFill>
              </a:rPr>
              <a:t>Функции технического специалиста:</a:t>
            </a:r>
            <a:endParaRPr lang="ru-RU" sz="2400" b="1" dirty="0">
              <a:ln w="0"/>
              <a:solidFill>
                <a:srgbClr val="003AA6"/>
              </a:solidFill>
            </a:endParaRPr>
          </a:p>
        </p:txBody>
      </p:sp>
      <p:pic>
        <p:nvPicPr>
          <p:cNvPr id="29" name="Рисунок 2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70441" y="3304728"/>
            <a:ext cx="312168" cy="312168"/>
          </a:xfrm>
          <a:prstGeom prst="rect">
            <a:avLst/>
          </a:prstGeom>
        </p:spPr>
      </p:pic>
      <p:pic>
        <p:nvPicPr>
          <p:cNvPr id="30" name="Рисунок 2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70441" y="3808784"/>
            <a:ext cx="312168" cy="312168"/>
          </a:xfrm>
          <a:prstGeom prst="rect">
            <a:avLst/>
          </a:prstGeom>
        </p:spPr>
      </p:pic>
      <p:pic>
        <p:nvPicPr>
          <p:cNvPr id="31" name="Рисунок 30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70441" y="4384848"/>
            <a:ext cx="312168" cy="312168"/>
          </a:xfrm>
          <a:prstGeom prst="rect">
            <a:avLst/>
          </a:prstGeom>
        </p:spPr>
      </p:pic>
      <p:pic>
        <p:nvPicPr>
          <p:cNvPr id="32" name="Рисунок 3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94577" y="4913040"/>
            <a:ext cx="312168" cy="312168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929615" y="6060244"/>
            <a:ext cx="8032750" cy="2971443"/>
          </a:xfrm>
          <a:prstGeom prst="rect">
            <a:avLst/>
          </a:prstGeom>
        </p:spPr>
        <p:txBody>
          <a:bodyPr>
            <a:spAutoFit/>
          </a:bodyPr>
          <a:lstStyle/>
          <a:p>
            <a:pPr marL="361950" lvl="0" indent="-361950" defTabSz="9144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ü"/>
              <a:defRPr/>
            </a:pPr>
            <a:r>
              <a:rPr lang="ru-RU" sz="2400" b="1" dirty="0" smtClean="0">
                <a:ln w="0"/>
                <a:solidFill>
                  <a:srgbClr val="003AA6"/>
                </a:solidFill>
              </a:rPr>
              <a:t>установка </a:t>
            </a:r>
            <a:r>
              <a:rPr lang="ru-RU" sz="2400" b="1" dirty="0">
                <a:ln w="0"/>
                <a:solidFill>
                  <a:srgbClr val="003AA6"/>
                </a:solidFill>
              </a:rPr>
              <a:t>и </a:t>
            </a:r>
            <a:r>
              <a:rPr lang="ru-RU" sz="2400" b="1" dirty="0" smtClean="0">
                <a:ln w="0"/>
                <a:solidFill>
                  <a:srgbClr val="003AA6"/>
                </a:solidFill>
              </a:rPr>
              <a:t>настройка </a:t>
            </a:r>
            <a:r>
              <a:rPr lang="ru-RU" sz="2400" b="1" dirty="0">
                <a:ln w="0"/>
                <a:solidFill>
                  <a:srgbClr val="003AA6"/>
                </a:solidFill>
              </a:rPr>
              <a:t>сканера;</a:t>
            </a:r>
          </a:p>
          <a:p>
            <a:pPr marL="361950" lvl="0" indent="-361950" defTabSz="9144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ü"/>
              <a:defRPr/>
            </a:pPr>
            <a:r>
              <a:rPr lang="ru-RU" sz="2400" b="1" dirty="0" smtClean="0">
                <a:ln w="0"/>
                <a:solidFill>
                  <a:srgbClr val="003AA6"/>
                </a:solidFill>
              </a:rPr>
              <a:t>установка </a:t>
            </a:r>
            <a:r>
              <a:rPr lang="ru-RU" sz="2400" b="1" dirty="0">
                <a:ln w="0"/>
                <a:solidFill>
                  <a:srgbClr val="003AA6"/>
                </a:solidFill>
              </a:rPr>
              <a:t>специального программного обеспечения: станция сканирования;</a:t>
            </a:r>
          </a:p>
          <a:p>
            <a:pPr marL="361950" lvl="0" indent="-361950" defTabSz="9144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ü"/>
              <a:defRPr/>
            </a:pPr>
            <a:r>
              <a:rPr lang="ru-RU" sz="2400" b="1" dirty="0" smtClean="0">
                <a:ln w="0"/>
                <a:solidFill>
                  <a:srgbClr val="003AA6"/>
                </a:solidFill>
              </a:rPr>
              <a:t>загрузка </a:t>
            </a:r>
            <a:r>
              <a:rPr lang="ru-RU" sz="2400" b="1" dirty="0">
                <a:ln w="0"/>
                <a:solidFill>
                  <a:srgbClr val="003AA6"/>
                </a:solidFill>
              </a:rPr>
              <a:t>на станцию сканирования сертификата РЦОИ;</a:t>
            </a:r>
          </a:p>
          <a:p>
            <a:pPr marL="361950" lvl="0" indent="-361950" defTabSz="914400" eaLnBrk="0" fontAlgn="base" hangingPunct="0">
              <a:spcBef>
                <a:spcPct val="20000"/>
              </a:spcBef>
              <a:spcAft>
                <a:spcPct val="0"/>
              </a:spcAft>
              <a:buFont typeface="Wingdings" pitchFamily="2" charset="2"/>
              <a:buChar char="ü"/>
              <a:defRPr/>
            </a:pPr>
            <a:r>
              <a:rPr lang="ru-RU" sz="2400" b="1" dirty="0" smtClean="0">
                <a:ln w="0"/>
                <a:solidFill>
                  <a:srgbClr val="003AA6"/>
                </a:solidFill>
              </a:rPr>
              <a:t>установка </a:t>
            </a:r>
            <a:r>
              <a:rPr lang="ru-RU" sz="2400" b="1" dirty="0">
                <a:ln w="0"/>
                <a:solidFill>
                  <a:srgbClr val="003AA6"/>
                </a:solidFill>
              </a:rPr>
              <a:t>и </a:t>
            </a:r>
            <a:r>
              <a:rPr lang="ru-RU" sz="2400" b="1" dirty="0" smtClean="0">
                <a:ln w="0"/>
                <a:solidFill>
                  <a:srgbClr val="003AA6"/>
                </a:solidFill>
              </a:rPr>
              <a:t>настройка </a:t>
            </a:r>
            <a:r>
              <a:rPr lang="ru-RU" sz="2400" b="1" dirty="0">
                <a:ln w="0"/>
                <a:solidFill>
                  <a:srgbClr val="003AA6"/>
                </a:solidFill>
              </a:rPr>
              <a:t>средств автоматизированной передачи пакетов с электронными бланками из ППЭ в РЦОИ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10620500" y="2110888"/>
            <a:ext cx="398205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ln w="0"/>
                <a:solidFill>
                  <a:srgbClr val="003AA6"/>
                </a:solidFill>
              </a:rPr>
              <a:t>Техническое оснащение:</a:t>
            </a:r>
            <a:endParaRPr lang="ru-RU" sz="2400" b="1" dirty="0">
              <a:ln w="0"/>
              <a:solidFill>
                <a:srgbClr val="003AA6"/>
              </a:solidFill>
            </a:endParaRPr>
          </a:p>
        </p:txBody>
      </p:sp>
      <p:pic>
        <p:nvPicPr>
          <p:cNvPr id="24" name="Рисунок 2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1586" y="2158458"/>
            <a:ext cx="3569419" cy="3569419"/>
          </a:xfrm>
          <a:prstGeom prst="rect">
            <a:avLst/>
          </a:prstGeom>
        </p:spPr>
      </p:pic>
      <p:sp>
        <p:nvSpPr>
          <p:cNvPr id="18" name="Прямоугольник 17"/>
          <p:cNvSpPr/>
          <p:nvPr/>
        </p:nvSpPr>
        <p:spPr>
          <a:xfrm>
            <a:off x="437466" y="9455264"/>
            <a:ext cx="15335159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0963" indent="457200" algn="just">
              <a:buNone/>
            </a:pPr>
            <a:r>
              <a:rPr lang="ru-RU" sz="2800" dirty="0" smtClean="0">
                <a:solidFill>
                  <a:schemeClr val="bg1"/>
                </a:solidFill>
              </a:rPr>
              <a:t>Статус «Контроль технической готовности завершен» может быть передан при условии наличия на федеральном портале сведений о количестве автоматически распределенных участников по аудиториям ППЭ </a:t>
            </a:r>
            <a:r>
              <a:rPr lang="ru-RU" sz="2800" dirty="0" smtClean="0">
                <a:solidFill>
                  <a:srgbClr val="FF0000"/>
                </a:solidFill>
              </a:rPr>
              <a:t>(«рассадка»), </a:t>
            </a:r>
            <a:r>
              <a:rPr lang="ru-RU" sz="2800" dirty="0" smtClean="0">
                <a:solidFill>
                  <a:schemeClr val="bg1"/>
                </a:solidFill>
              </a:rPr>
              <a:t>а также при наличии переданных </a:t>
            </a:r>
            <a:r>
              <a:rPr lang="ru-RU" sz="2800" dirty="0" smtClean="0">
                <a:solidFill>
                  <a:srgbClr val="FF0000"/>
                </a:solidFill>
              </a:rPr>
              <a:t>электронных актов технической готовности станций печати ЭМ для каждой аудитории подготовки</a:t>
            </a:r>
            <a:endParaRPr lang="ru-RU" sz="2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15851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рямоугольник 11"/>
          <p:cNvSpPr/>
          <p:nvPr/>
        </p:nvSpPr>
        <p:spPr>
          <a:xfrm>
            <a:off x="9933253" y="2088852"/>
            <a:ext cx="5693428" cy="6812024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lIns="177704" tIns="88852" rIns="177704" bIns="88852">
            <a:spAutoFit/>
          </a:bodyPr>
          <a:lstStyle/>
          <a:p>
            <a:pPr lvl="0" algn="ctr"/>
            <a:r>
              <a:rPr lang="ru-RU" b="1" i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!!!Важно!</a:t>
            </a:r>
          </a:p>
          <a:p>
            <a:pPr lvl="0" algn="ctr"/>
            <a:r>
              <a:rPr lang="ru-RU" sz="2500" b="1" i="1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протокол удостоверяется подписью</a:t>
            </a:r>
          </a:p>
          <a:p>
            <a:pPr marL="555327" indent="-555327">
              <a:buFont typeface="Wingdings" panose="05000000000000000000" pitchFamily="2" charset="2"/>
              <a:buChar char="ü"/>
            </a:pPr>
            <a:r>
              <a:rPr lang="ru-RU" sz="2500" b="1" i="1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технического специалиста</a:t>
            </a:r>
          </a:p>
          <a:p>
            <a:pPr marL="555327" indent="-555327">
              <a:buFont typeface="Wingdings" panose="05000000000000000000" pitchFamily="2" charset="2"/>
              <a:buChar char="ü"/>
            </a:pPr>
            <a:r>
              <a:rPr lang="ru-RU" sz="2500" b="1" i="1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руководителя ППЭ</a:t>
            </a:r>
          </a:p>
          <a:p>
            <a:pPr marL="555327" indent="-555327">
              <a:buFont typeface="Wingdings" panose="05000000000000000000" pitchFamily="2" charset="2"/>
              <a:buChar char="ü"/>
            </a:pPr>
            <a:r>
              <a:rPr lang="ru-RU" sz="2500" b="1" i="1" dirty="0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члена ГЭК</a:t>
            </a:r>
          </a:p>
          <a:p>
            <a:pPr lvl="0" algn="ctr"/>
            <a:endParaRPr lang="ru-RU" sz="2700" b="1" i="1" dirty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ctr"/>
            <a:endParaRPr lang="ru-RU" sz="2700" b="1" i="1" dirty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ctr"/>
            <a:endParaRPr lang="ru-RU" sz="2700" b="1" i="1" dirty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ctr"/>
            <a:endParaRPr lang="ru-RU" sz="2700" b="1" i="1" dirty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ctr"/>
            <a:endParaRPr lang="ru-RU" sz="2700" b="1" i="1" dirty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ctr"/>
            <a:endParaRPr lang="ru-RU" sz="2700" b="1" i="1" dirty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ctr"/>
            <a:endParaRPr lang="ru-RU" sz="2700" b="1" i="1" dirty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ctr"/>
            <a:endParaRPr lang="ru-RU" sz="2700" b="1" i="1" dirty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ctr"/>
            <a:endParaRPr lang="ru-RU" sz="2700" b="1" i="1" dirty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ctr"/>
            <a:endParaRPr lang="ru-RU" sz="2700" b="1" i="1" dirty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ctr"/>
            <a:endParaRPr lang="ru-RU" sz="2700" b="1" i="1" dirty="0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413577" y="2088853"/>
            <a:ext cx="8746332" cy="3377751"/>
          </a:xfrm>
          <a:prstGeom prst="rect">
            <a:avLst/>
          </a:prstGeom>
          <a:ln>
            <a:solidFill>
              <a:schemeClr val="tx2">
                <a:lumMod val="50000"/>
              </a:schemeClr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lIns="177704" tIns="88852" rIns="177704" bIns="88852">
            <a:spAutoFit/>
          </a:bodyPr>
          <a:lstStyle/>
          <a:p>
            <a:pPr algn="ctr">
              <a:spcBef>
                <a:spcPts val="1943"/>
              </a:spcBef>
              <a:spcAft>
                <a:spcPts val="1943"/>
              </a:spcAft>
            </a:pPr>
            <a:r>
              <a:rPr lang="ru-RU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Подтвердить готовность аудиторий проведения к сдаче экзамена</a:t>
            </a:r>
          </a:p>
          <a:p>
            <a:pPr marL="555327" indent="-555327">
              <a:buFont typeface="Wingdings" panose="05000000000000000000" pitchFamily="2" charset="2"/>
              <a:buChar char="Ø"/>
            </a:pPr>
            <a:r>
              <a:rPr lang="ru-RU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средства криптозащиты в штабе ППЭ и на всех рабочих местах участников ЕГЭ </a:t>
            </a:r>
          </a:p>
          <a:p>
            <a:pPr marL="555327" indent="-555327">
              <a:buFont typeface="Wingdings" panose="05000000000000000000" pitchFamily="2" charset="2"/>
              <a:buChar char="Ø"/>
            </a:pPr>
            <a:r>
              <a:rPr lang="ru-RU" sz="32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осуществить авторизацию на специализированном федеральном портале</a:t>
            </a:r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258EBA-BF76-4BD2-B386-1E39067478A0}" type="slidenum">
              <a:rPr lang="ru-RU" smtClean="0"/>
              <a:pPr/>
              <a:t>3</a:t>
            </a:fld>
            <a:endParaRPr lang="ru-RU"/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69" t="1258" r="4095" b="1939"/>
          <a:stretch/>
        </p:blipFill>
        <p:spPr>
          <a:xfrm rot="16200000">
            <a:off x="10867982" y="4240697"/>
            <a:ext cx="3787341" cy="500717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6" name="Прямоугольник 15"/>
          <p:cNvSpPr/>
          <p:nvPr/>
        </p:nvSpPr>
        <p:spPr>
          <a:xfrm>
            <a:off x="413578" y="6331882"/>
            <a:ext cx="8792226" cy="2449292"/>
          </a:xfrm>
          <a:prstGeom prst="rect">
            <a:avLst/>
          </a:prstGeom>
          <a:ln>
            <a:solidFill>
              <a:schemeClr val="tx2">
                <a:lumMod val="50000"/>
              </a:schemeClr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lIns="177704" tIns="88852" rIns="177704" bIns="88852">
            <a:spAutoFit/>
          </a:bodyPr>
          <a:lstStyle/>
          <a:p>
            <a:pPr algn="ctr">
              <a:spcBef>
                <a:spcPts val="1943"/>
              </a:spcBef>
            </a:pPr>
            <a:r>
              <a:rPr lang="ru-RU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Произвести контроль:</a:t>
            </a:r>
          </a:p>
          <a:p>
            <a:pPr algn="ctr">
              <a:lnSpc>
                <a:spcPts val="875"/>
              </a:lnSpc>
            </a:pPr>
            <a:endParaRPr lang="ru-RU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55327" indent="-555327">
              <a:buFont typeface="Wingdings" panose="05000000000000000000" pitchFamily="2" charset="2"/>
              <a:buChar char="Ø"/>
            </a:pPr>
            <a:r>
              <a:rPr lang="ru-RU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качества аудиозаписи на рабочих местах участников </a:t>
            </a:r>
            <a:r>
              <a:rPr lang="ru-RU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ЕГЭ;</a:t>
            </a:r>
            <a:endParaRPr lang="ru-RU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55327" indent="-555327">
              <a:buFont typeface="Wingdings" panose="05000000000000000000" pitchFamily="2" charset="2"/>
              <a:buChar char="Ø"/>
            </a:pPr>
            <a:r>
              <a:rPr lang="ru-RU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качества отображения электронных КИМ</a:t>
            </a:r>
          </a:p>
          <a:p>
            <a:endParaRPr lang="ru-RU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413578" y="8960847"/>
            <a:ext cx="15213104" cy="2146645"/>
          </a:xfrm>
          <a:prstGeom prst="rect">
            <a:avLst/>
          </a:prstGeom>
          <a:ln>
            <a:solidFill>
              <a:schemeClr val="tx2">
                <a:lumMod val="50000"/>
              </a:schemeClr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lIns="177704" tIns="88852" rIns="177704" bIns="88852" rtlCol="0">
            <a:spAutoFit/>
          </a:bodyPr>
          <a:lstStyle/>
          <a:p>
            <a:pPr marL="333196" indent="-333196">
              <a:spcBef>
                <a:spcPts val="1943"/>
              </a:spcBef>
              <a:spcAft>
                <a:spcPts val="1943"/>
              </a:spcAft>
              <a:buFont typeface="Wingdings" panose="05000000000000000000" pitchFamily="2" charset="2"/>
              <a:buChar char="Ø"/>
            </a:pPr>
            <a:r>
              <a:rPr lang="ru-RU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станции записи ответов сформировать отчет с кодом активации экзамена для ответственного организатора в соответствующей аудитории</a:t>
            </a:r>
          </a:p>
          <a:p>
            <a:pPr marL="333196" indent="-333196">
              <a:buFont typeface="Wingdings" panose="05000000000000000000" pitchFamily="2" charset="2"/>
              <a:buChar char="Ø"/>
            </a:pPr>
            <a:r>
              <a:rPr lang="ru-RU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Выполнить тиражирование краткой инструкции по использованию станции записи устных ответов </a:t>
            </a:r>
            <a:r>
              <a:rPr lang="ru-RU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 </a:t>
            </a:r>
            <a:r>
              <a:rPr lang="ru-RU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количеству участников ЕГЭ в ППЭ</a:t>
            </a:r>
          </a:p>
        </p:txBody>
      </p:sp>
      <p:pic>
        <p:nvPicPr>
          <p:cNvPr id="24" name="Picture 4" descr="http://nuprint.ru/upload/03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74800" y="10599136"/>
            <a:ext cx="1174270" cy="10038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6" name="Rectangle 2"/>
          <p:cNvSpPr txBox="1">
            <a:spLocks noChangeArrowheads="1"/>
          </p:cNvSpPr>
          <p:nvPr/>
        </p:nvSpPr>
        <p:spPr>
          <a:xfrm>
            <a:off x="2602523" y="207808"/>
            <a:ext cx="11492158" cy="1426716"/>
          </a:xfrm>
          <a:prstGeom prst="rect">
            <a:avLst/>
          </a:prstGeom>
        </p:spPr>
        <p:txBody>
          <a:bodyPr lIns="177704" tIns="88852" rIns="177704" bIns="88852"/>
          <a:lstStyle/>
          <a:p>
            <a:pPr lvl="0" algn="ctr">
              <a:spcBef>
                <a:spcPct val="0"/>
              </a:spcBef>
              <a:defRPr/>
            </a:pPr>
            <a:r>
              <a:rPr lang="ru-RU" sz="3800" b="1" dirty="0">
                <a:solidFill>
                  <a:srgbClr val="FF0000"/>
                </a:solidFill>
                <a:latin typeface="Cambria" panose="02040503050406030204" pitchFamily="18" charset="0"/>
                <a:ea typeface="+mj-ea"/>
                <a:cs typeface="+mj-cs"/>
              </a:rPr>
              <a:t>Контроль технической готовности ППЭ </a:t>
            </a:r>
          </a:p>
          <a:p>
            <a:pPr lvl="0" algn="ctr">
              <a:spcBef>
                <a:spcPct val="0"/>
              </a:spcBef>
              <a:defRPr/>
            </a:pPr>
            <a:r>
              <a:rPr lang="ru-RU" sz="3800" b="1" dirty="0" smtClean="0">
                <a:solidFill>
                  <a:srgbClr val="FF0000"/>
                </a:solidFill>
                <a:latin typeface="Cambria" panose="02040503050406030204" pitchFamily="18" charset="0"/>
                <a:ea typeface="+mj-ea"/>
                <a:cs typeface="+mj-cs"/>
              </a:rPr>
              <a:t>(до 17.00 за 1 календарный день </a:t>
            </a:r>
            <a:r>
              <a:rPr lang="ru-RU" sz="3800" b="1" dirty="0">
                <a:solidFill>
                  <a:srgbClr val="FF0000"/>
                </a:solidFill>
                <a:latin typeface="Cambria" panose="02040503050406030204" pitchFamily="18" charset="0"/>
                <a:ea typeface="+mj-ea"/>
                <a:cs typeface="+mj-cs"/>
              </a:rPr>
              <a:t>до экзамена)</a:t>
            </a:r>
            <a:endParaRPr lang="en-US" sz="3800" b="1" dirty="0">
              <a:solidFill>
                <a:srgbClr val="FF0000"/>
              </a:solidFill>
              <a:latin typeface="Cambria" panose="02040503050406030204" pitchFamily="18" charset="0"/>
              <a:ea typeface="+mj-ea"/>
              <a:cs typeface="+mj-cs"/>
            </a:endParaRPr>
          </a:p>
        </p:txBody>
      </p:sp>
      <p:pic>
        <p:nvPicPr>
          <p:cNvPr id="25" name="Picture 6" descr="http://xn--80ab8a.xn--p1ai/files/styles/medium/public/img/service/%5Bnode%3Anid%5D/24.png?itok=Ob4Blahw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79658">
            <a:off x="14455471" y="10129585"/>
            <a:ext cx="1603251" cy="1352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316073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 advTm="4000">
        <p14:reveal dir="r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57572" y="623505"/>
            <a:ext cx="12271464" cy="1512169"/>
          </a:xfrm>
        </p:spPr>
        <p:txBody>
          <a:bodyPr>
            <a:noAutofit/>
          </a:bodyPr>
          <a:lstStyle/>
          <a:p>
            <a:pPr algn="ctr"/>
            <a:r>
              <a:rPr lang="ru-RU" sz="4000" dirty="0"/>
              <a:t>Особенности проведения ГИА</a:t>
            </a:r>
            <a:br>
              <a:rPr lang="ru-RU" sz="4000" dirty="0"/>
            </a:br>
            <a:r>
              <a:rPr lang="ru-RU" sz="4000" dirty="0"/>
              <a:t>по иностранным языкам</a:t>
            </a:r>
            <a:br>
              <a:rPr lang="ru-RU" sz="4000" dirty="0"/>
            </a:br>
            <a:endParaRPr lang="ru-RU" sz="40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3167948" y="2135674"/>
            <a:ext cx="12050712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b="1" dirty="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+mj-cs"/>
              </a:rPr>
              <a:t>Устный и письменный экзамены </a:t>
            </a:r>
          </a:p>
          <a:p>
            <a:pPr algn="ctr"/>
            <a:r>
              <a:rPr lang="ru-RU" sz="4000" b="1" dirty="0" smtClean="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+mj-cs"/>
              </a:rPr>
              <a:t>проводятся </a:t>
            </a:r>
            <a:r>
              <a:rPr lang="ru-RU" sz="4000" b="1" dirty="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+mj-cs"/>
              </a:rPr>
              <a:t>в два дня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67399" y="3522216"/>
            <a:ext cx="13266046" cy="1816765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9263873" y="3631954"/>
            <a:ext cx="6602540" cy="798645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76484" y="6512562"/>
            <a:ext cx="3784179" cy="3535642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724264" y="5969553"/>
            <a:ext cx="4322439" cy="755970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679509" y="5926879"/>
            <a:ext cx="3657917" cy="798646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346748" y="6895936"/>
            <a:ext cx="3011685" cy="4163929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1030059" y="6895936"/>
            <a:ext cx="2956816" cy="3286029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716922" y="9963273"/>
            <a:ext cx="5114987" cy="1457070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200243" y="9055602"/>
            <a:ext cx="2816596" cy="719390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1306210" y="8861601"/>
            <a:ext cx="2517866" cy="725487"/>
          </a:xfrm>
          <a:prstGeom prst="rect">
            <a:avLst/>
          </a:prstGeom>
        </p:spPr>
      </p:pic>
      <p:sp>
        <p:nvSpPr>
          <p:cNvPr id="21" name="Прямоугольник 20"/>
          <p:cNvSpPr/>
          <p:nvPr/>
        </p:nvSpPr>
        <p:spPr>
          <a:xfrm>
            <a:off x="6477705" y="6512562"/>
            <a:ext cx="3514662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Устная часть проводится с использованием записанных на электронный носитель </a:t>
            </a:r>
            <a:r>
              <a:rPr lang="ru-RU" sz="24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КИМ.</a:t>
            </a:r>
          </a:p>
          <a:p>
            <a:r>
              <a:rPr lang="ru-RU" sz="24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Устные 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ответы участников </a:t>
            </a:r>
            <a:r>
              <a:rPr lang="ru-RU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экзамена 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на задания записываются на аудионосители.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23031293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57572" y="623505"/>
            <a:ext cx="12271464" cy="1512169"/>
          </a:xfrm>
        </p:spPr>
        <p:txBody>
          <a:bodyPr>
            <a:noAutofit/>
          </a:bodyPr>
          <a:lstStyle/>
          <a:p>
            <a:pPr algn="ctr"/>
            <a:r>
              <a:rPr lang="ru-RU" sz="4000" dirty="0"/>
              <a:t>Особенности проведения ГИА</a:t>
            </a:r>
            <a:br>
              <a:rPr lang="ru-RU" sz="4000" dirty="0"/>
            </a:br>
            <a:r>
              <a:rPr lang="ru-RU" sz="4000" dirty="0"/>
              <a:t>по иностранным языкам</a:t>
            </a:r>
            <a:br>
              <a:rPr lang="ru-RU" sz="4000" dirty="0"/>
            </a:br>
            <a:endParaRPr lang="ru-RU" sz="40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3167948" y="2135674"/>
            <a:ext cx="1205071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4000" b="1" dirty="0">
              <a:solidFill>
                <a:schemeClr val="bg1"/>
              </a:solidFill>
              <a:latin typeface="Arial" panose="020B0604020202020204" pitchFamily="34" charset="0"/>
              <a:ea typeface="+mj-ea"/>
              <a:cs typeface="+mj-cs"/>
            </a:endParaRP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8977" y="1716258"/>
            <a:ext cx="14953957" cy="97067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095588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57572" y="360369"/>
            <a:ext cx="12271464" cy="1512169"/>
          </a:xfrm>
        </p:spPr>
        <p:txBody>
          <a:bodyPr>
            <a:noAutofit/>
          </a:bodyPr>
          <a:lstStyle/>
          <a:p>
            <a:pPr algn="ctr"/>
            <a:r>
              <a:rPr lang="ru-RU" sz="4000" dirty="0">
                <a:solidFill>
                  <a:schemeClr val="bg1"/>
                </a:solidFill>
              </a:rPr>
              <a:t>Особенности проведения ГИА</a:t>
            </a:r>
            <a:br>
              <a:rPr lang="ru-RU" sz="4000" dirty="0">
                <a:solidFill>
                  <a:schemeClr val="bg1"/>
                </a:solidFill>
              </a:rPr>
            </a:br>
            <a:r>
              <a:rPr lang="ru-RU" sz="4000" dirty="0">
                <a:solidFill>
                  <a:schemeClr val="bg1"/>
                </a:solidFill>
              </a:rPr>
              <a:t>по иностранным языкам</a:t>
            </a:r>
            <a:br>
              <a:rPr lang="ru-RU" sz="4000" dirty="0">
                <a:solidFill>
                  <a:schemeClr val="bg1"/>
                </a:solidFill>
              </a:rPr>
            </a:br>
            <a:endParaRPr lang="ru-RU" sz="4000" dirty="0">
              <a:solidFill>
                <a:schemeClr val="bg1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167948" y="2135674"/>
            <a:ext cx="1205071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4000" b="1" dirty="0">
              <a:solidFill>
                <a:schemeClr val="bg1"/>
              </a:solidFill>
              <a:latin typeface="Arial" panose="020B0604020202020204" pitchFamily="34" charset="0"/>
              <a:ea typeface="+mj-ea"/>
              <a:cs typeface="+mj-cs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771140" y="2586475"/>
            <a:ext cx="14109896" cy="64684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19793" lvl="2" indent="-595000" algn="just">
              <a:spcBef>
                <a:spcPts val="1041"/>
              </a:spcBef>
              <a:spcAft>
                <a:spcPts val="1041"/>
              </a:spcAft>
              <a:buClr>
                <a:schemeClr val="tx2">
                  <a:lumMod val="60000"/>
                  <a:lumOff val="40000"/>
                </a:schemeClr>
              </a:buClr>
              <a:buSzPct val="150000"/>
              <a:buFont typeface="Wingdings" panose="05000000000000000000" pitchFamily="2" charset="2"/>
              <a:buChar char="Ø"/>
              <a:defRPr/>
            </a:pPr>
            <a:r>
              <a:rPr lang="ru-RU" sz="3200" dirty="0" smtClean="0">
                <a:solidFill>
                  <a:srgbClr val="002060"/>
                </a:solidFill>
                <a:latin typeface="Calibri" pitchFamily="34" charset="0"/>
                <a:cs typeface="Times New Roman" panose="02020603050405020304" pitchFamily="18" charset="0"/>
              </a:rPr>
              <a:t>Сейф-пакеты</a:t>
            </a:r>
            <a:endParaRPr lang="ru-RU" sz="3200" b="1" i="1" dirty="0">
              <a:solidFill>
                <a:srgbClr val="002060"/>
              </a:solidFill>
              <a:latin typeface="Calibri" pitchFamily="34" charset="0"/>
              <a:cs typeface="Times New Roman" panose="02020603050405020304" pitchFamily="18" charset="0"/>
            </a:endParaRPr>
          </a:p>
          <a:p>
            <a:pPr algn="just"/>
            <a:r>
              <a:rPr lang="ru-RU" sz="3200" dirty="0">
                <a:solidFill>
                  <a:srgbClr val="002060"/>
                </a:solidFill>
                <a:latin typeface="Calibri" pitchFamily="34" charset="0"/>
              </a:rPr>
              <a:t>Сейф-пакет содержит электронный носитель с электронными КИМ и электронный носитель с ЭМ, включающими электронный бланк регистрации устного экзамена. Печать бланков регистрации обеспечивается в аудитории подготовки</a:t>
            </a:r>
            <a:r>
              <a:rPr lang="ru-RU" sz="3200" dirty="0" smtClean="0">
                <a:solidFill>
                  <a:srgbClr val="002060"/>
                </a:solidFill>
                <a:latin typeface="Calibri" pitchFamily="34" charset="0"/>
              </a:rPr>
              <a:t>.</a:t>
            </a:r>
            <a:endParaRPr lang="ru-RU" sz="3200" dirty="0">
              <a:solidFill>
                <a:srgbClr val="002060"/>
              </a:solidFill>
              <a:latin typeface="Calibri" pitchFamily="34" charset="0"/>
            </a:endParaRPr>
          </a:p>
          <a:p>
            <a:pPr algn="just"/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СЕЙФ-ПАКЕТ </a:t>
            </a: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СТАНДАРТНЫЙ (СПс)</a:t>
            </a:r>
          </a:p>
          <a:p>
            <a:pPr algn="just"/>
            <a:endParaRPr lang="ru-RU" sz="3200" dirty="0" smtClean="0">
              <a:solidFill>
                <a:srgbClr val="002060"/>
              </a:solidFill>
              <a:latin typeface="Calibri" pitchFamily="34" charset="0"/>
            </a:endParaRPr>
          </a:p>
          <a:p>
            <a:pPr algn="just"/>
            <a:endParaRPr lang="ru-RU" sz="3200" dirty="0">
              <a:solidFill>
                <a:srgbClr val="002060"/>
              </a:solidFill>
              <a:latin typeface="Calibri" pitchFamily="34" charset="0"/>
            </a:endParaRPr>
          </a:p>
          <a:p>
            <a:r>
              <a:rPr lang="ru-RU" sz="2000" dirty="0" smtClean="0">
                <a:solidFill>
                  <a:srgbClr val="012F4B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</a:t>
            </a:r>
            <a:r>
              <a:rPr lang="ru-RU" sz="1800" dirty="0" smtClean="0">
                <a:solidFill>
                  <a:srgbClr val="012F4B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ДЛЯ УПАКОВКИ</a:t>
            </a:r>
          </a:p>
          <a:p>
            <a:r>
              <a:rPr lang="ru-RU" sz="1800" dirty="0" smtClean="0">
                <a:solidFill>
                  <a:srgbClr val="012F4B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НЕИСПОЛЬЗОВАННЫХ</a:t>
            </a:r>
          </a:p>
          <a:p>
            <a:r>
              <a:rPr lang="ru-RU" sz="1800" dirty="0" smtClean="0">
                <a:solidFill>
                  <a:srgbClr val="012F4B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ДИСКОВ</a:t>
            </a:r>
          </a:p>
          <a:p>
            <a:r>
              <a:rPr lang="ru-RU" sz="1800" dirty="0" smtClean="0">
                <a:solidFill>
                  <a:srgbClr val="012F4B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ДЛЯ УПАКОВКИ ВДП                        </a:t>
            </a:r>
            <a:r>
              <a:rPr lang="ru-RU" sz="2000" dirty="0" smtClean="0">
                <a:solidFill>
                  <a:srgbClr val="012F4B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для использованных КИМ </a:t>
            </a:r>
          </a:p>
          <a:p>
            <a:r>
              <a:rPr lang="ru-RU" sz="1800" dirty="0" smtClean="0">
                <a:solidFill>
                  <a:srgbClr val="012F4B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С ИСПОРЧЕННЫМИ/                             </a:t>
            </a:r>
            <a:r>
              <a:rPr lang="ru-RU" sz="2000" dirty="0" smtClean="0">
                <a:solidFill>
                  <a:srgbClr val="012F4B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контрольных листов               </a:t>
            </a:r>
          </a:p>
          <a:p>
            <a:r>
              <a:rPr lang="ru-RU" sz="1800" dirty="0" smtClean="0">
                <a:solidFill>
                  <a:srgbClr val="012F4B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БРАКОВАННЫМИ </a:t>
            </a:r>
            <a:r>
              <a:rPr lang="ru-RU" sz="1800" dirty="0">
                <a:solidFill>
                  <a:srgbClr val="012F4B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ИК </a:t>
            </a:r>
            <a:endParaRPr lang="ru-RU" sz="1800" dirty="0" smtClean="0">
              <a:solidFill>
                <a:srgbClr val="012F4B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800" dirty="0" smtClean="0">
                <a:solidFill>
                  <a:srgbClr val="012F4B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И </a:t>
            </a:r>
            <a:r>
              <a:rPr lang="ru-RU" sz="1800" dirty="0">
                <a:solidFill>
                  <a:srgbClr val="012F4B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ИСПОЛЬЗОВАННЫХ </a:t>
            </a:r>
            <a:endParaRPr lang="ru-RU" sz="1800" dirty="0" smtClean="0">
              <a:solidFill>
                <a:srgbClr val="012F4B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800" dirty="0" smtClean="0">
                <a:solidFill>
                  <a:srgbClr val="012F4B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ДИСКОВ</a:t>
            </a:r>
            <a:endParaRPr lang="ru-RU" sz="1800" dirty="0">
              <a:solidFill>
                <a:srgbClr val="012F4B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object 5"/>
          <p:cNvSpPr/>
          <p:nvPr/>
        </p:nvSpPr>
        <p:spPr>
          <a:xfrm rot="16200000">
            <a:off x="12250429" y="5459846"/>
            <a:ext cx="2304254" cy="1647293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>
            <a:defPPr>
              <a:defRPr lang="ru-RU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Arial" charset="0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smtClean="0">
              <a:solidFill>
                <a:prstClr val="black"/>
              </a:solidFill>
              <a:latin typeface="Calibri"/>
            </a:endParaRPr>
          </a:p>
        </p:txBody>
      </p:sp>
      <p:cxnSp>
        <p:nvCxnSpPr>
          <p:cNvPr id="7" name="Прямая со стрелкой 6"/>
          <p:cNvCxnSpPr/>
          <p:nvPr/>
        </p:nvCxnSpPr>
        <p:spPr>
          <a:xfrm>
            <a:off x="2848742" y="5275381"/>
            <a:ext cx="0" cy="1008112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 стрелкой 7"/>
          <p:cNvCxnSpPr/>
          <p:nvPr/>
        </p:nvCxnSpPr>
        <p:spPr>
          <a:xfrm>
            <a:off x="5650555" y="5938001"/>
            <a:ext cx="0" cy="1008112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 стрелкой 8"/>
          <p:cNvCxnSpPr/>
          <p:nvPr/>
        </p:nvCxnSpPr>
        <p:spPr>
          <a:xfrm>
            <a:off x="9362084" y="5820694"/>
            <a:ext cx="0" cy="1008112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404991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13862" y="293839"/>
            <a:ext cx="14188014" cy="1250369"/>
          </a:xfrm>
        </p:spPr>
        <p:txBody>
          <a:bodyPr>
            <a:normAutofit/>
          </a:bodyPr>
          <a:lstStyle/>
          <a:p>
            <a:pPr algn="ctr"/>
            <a:r>
              <a:rPr lang="ru-RU" sz="42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Письменная часть. Раздел «</a:t>
            </a:r>
            <a:r>
              <a:rPr lang="ru-RU" sz="42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Аудирование</a:t>
            </a:r>
            <a:r>
              <a:rPr lang="ru-RU" sz="42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endParaRPr lang="ru-RU" sz="4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dirty="0" smtClean="0">
                <a:solidFill>
                  <a:prstClr val="black">
                    <a:lumMod val="95000"/>
                    <a:lumOff val="5000"/>
                  </a:prstClr>
                </a:solidFill>
              </a:rPr>
              <a:t> </a:t>
            </a:r>
            <a:endParaRPr lang="ru-RU" dirty="0">
              <a:solidFill>
                <a:prstClr val="black">
                  <a:lumMod val="95000"/>
                  <a:lumOff val="5000"/>
                </a:prstClr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040022" y="3124122"/>
            <a:ext cx="14115161" cy="5854082"/>
          </a:xfrm>
          <a:prstGeom prst="rect">
            <a:avLst/>
          </a:prstGeom>
        </p:spPr>
        <p:txBody>
          <a:bodyPr wrap="square" lIns="158667" tIns="79333" rIns="158667" bIns="79333" anchor="ctr">
            <a:spAutoFit/>
          </a:bodyPr>
          <a:lstStyle/>
          <a:p>
            <a:pPr marL="619793" lvl="2" indent="-595000" algn="just">
              <a:spcBef>
                <a:spcPts val="1041"/>
              </a:spcBef>
              <a:spcAft>
                <a:spcPts val="1041"/>
              </a:spcAft>
              <a:buClr>
                <a:srgbClr val="335B74">
                  <a:lumMod val="60000"/>
                  <a:lumOff val="40000"/>
                </a:srgbClr>
              </a:buClr>
              <a:buSzPct val="150000"/>
              <a:buFont typeface="Wingdings" panose="05000000000000000000" pitchFamily="2" charset="2"/>
              <a:buChar char="Ø"/>
              <a:defRPr/>
            </a:pPr>
            <a:r>
              <a:rPr lang="ru-RU" sz="40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Все задания по разделу «</a:t>
            </a:r>
            <a:r>
              <a:rPr lang="ru-RU" sz="4000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Аудирование</a:t>
            </a:r>
            <a:r>
              <a:rPr lang="ru-RU" sz="40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 записаны на аудионоситель</a:t>
            </a:r>
            <a:endParaRPr lang="en-US" sz="4000" b="1" i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19793" lvl="2" indent="-595000">
              <a:spcBef>
                <a:spcPts val="1041"/>
              </a:spcBef>
              <a:spcAft>
                <a:spcPts val="1041"/>
              </a:spcAft>
              <a:buClr>
                <a:srgbClr val="335B74">
                  <a:lumMod val="60000"/>
                  <a:lumOff val="40000"/>
                </a:srgbClr>
              </a:buClr>
              <a:buSzPct val="150000"/>
              <a:buFont typeface="Wingdings" panose="05000000000000000000" pitchFamily="2" charset="2"/>
              <a:buChar char="Ø"/>
              <a:defRPr/>
            </a:pPr>
            <a:r>
              <a:rPr lang="ru-RU" sz="40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Аудитории оборудуются средствами воспроизведения аудионосителей</a:t>
            </a:r>
            <a:endParaRPr lang="ru-RU" sz="40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19793" lvl="2" indent="-595000">
              <a:spcBef>
                <a:spcPts val="1041"/>
              </a:spcBef>
              <a:spcAft>
                <a:spcPts val="1041"/>
              </a:spcAft>
              <a:buClr>
                <a:srgbClr val="335B74">
                  <a:lumMod val="60000"/>
                  <a:lumOff val="40000"/>
                </a:srgbClr>
              </a:buClr>
              <a:buSzPct val="150000"/>
              <a:buFont typeface="Wingdings" panose="05000000000000000000" pitchFamily="2" charset="2"/>
              <a:buChar char="Ø"/>
              <a:defRPr/>
            </a:pPr>
            <a:r>
              <a:rPr lang="ru-RU" sz="40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Аудиозапись прослушивается участниками дважды. </a:t>
            </a:r>
            <a:r>
              <a:rPr lang="ru-RU" sz="4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</a:t>
            </a:r>
            <a:r>
              <a:rPr lang="ru-RU" sz="40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ежду первым и вторым воспроизведением текста-пауза, которая предусмотрена в записи.</a:t>
            </a:r>
          </a:p>
          <a:p>
            <a:pPr marL="619793" lvl="2" indent="-595000" algn="just">
              <a:spcBef>
                <a:spcPts val="1041"/>
              </a:spcBef>
              <a:spcAft>
                <a:spcPts val="1041"/>
              </a:spcAft>
              <a:buClr>
                <a:srgbClr val="335B74">
                  <a:lumMod val="60000"/>
                  <a:lumOff val="40000"/>
                </a:srgbClr>
              </a:buClr>
              <a:buSzPct val="150000"/>
              <a:buFont typeface="Wingdings" panose="05000000000000000000" pitchFamily="2" charset="2"/>
              <a:buChar char="Ø"/>
              <a:defRPr/>
            </a:pPr>
            <a:r>
              <a:rPr lang="ru-RU" sz="40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Общее время аудиозаписи длится 30 минут</a:t>
            </a:r>
            <a:endParaRPr lang="ru-RU" sz="4000" b="1" i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2" name="Прямая соединительная линия 11"/>
          <p:cNvCxnSpPr/>
          <p:nvPr/>
        </p:nvCxnSpPr>
        <p:spPr>
          <a:xfrm flipV="1">
            <a:off x="1193331" y="7529807"/>
            <a:ext cx="13808545" cy="847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Номер слайда 1"/>
          <p:cNvSpPr txBox="1">
            <a:spLocks/>
          </p:cNvSpPr>
          <p:nvPr/>
        </p:nvSpPr>
        <p:spPr>
          <a:xfrm>
            <a:off x="11850105" y="11213595"/>
            <a:ext cx="4133407" cy="247702"/>
          </a:xfrm>
          <a:prstGeom prst="rect">
            <a:avLst/>
          </a:prstGeom>
        </p:spPr>
        <p:txBody>
          <a:bodyPr vert="horz" lIns="158667" tIns="79333" rIns="158667" bIns="79333" rtlCol="0" anchor="ctr"/>
          <a:lstStyle>
            <a:defPPr>
              <a:defRPr lang="ru-RU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2400" b="1" dirty="0">
                <a:solidFill>
                  <a:prstClr val="white"/>
                </a:solidFill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4243696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13862" y="293839"/>
            <a:ext cx="14188014" cy="1250369"/>
          </a:xfrm>
        </p:spPr>
        <p:txBody>
          <a:bodyPr>
            <a:normAutofit/>
          </a:bodyPr>
          <a:lstStyle/>
          <a:p>
            <a:pPr algn="ctr"/>
            <a:r>
              <a:rPr lang="ru-RU" sz="42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Письменная часть. Раздел «</a:t>
            </a:r>
            <a:r>
              <a:rPr lang="ru-RU" sz="4200" b="1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Аудирование</a:t>
            </a:r>
            <a:r>
              <a:rPr lang="ru-RU" sz="42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endParaRPr lang="ru-RU" sz="4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dirty="0" smtClean="0">
                <a:solidFill>
                  <a:prstClr val="black">
                    <a:lumMod val="95000"/>
                    <a:lumOff val="5000"/>
                  </a:prstClr>
                </a:solidFill>
              </a:rPr>
              <a:t> </a:t>
            </a:r>
            <a:endParaRPr lang="ru-RU" dirty="0">
              <a:solidFill>
                <a:prstClr val="black">
                  <a:lumMod val="95000"/>
                  <a:lumOff val="5000"/>
                </a:prstClr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040022" y="2944586"/>
            <a:ext cx="14115161" cy="6213155"/>
          </a:xfrm>
          <a:prstGeom prst="rect">
            <a:avLst/>
          </a:prstGeom>
        </p:spPr>
        <p:txBody>
          <a:bodyPr wrap="square" lIns="158667" tIns="79333" rIns="158667" bIns="79333" anchor="ctr">
            <a:spAutoFit/>
          </a:bodyPr>
          <a:lstStyle/>
          <a:p>
            <a:pPr marL="619793" lvl="2" indent="-595000">
              <a:spcBef>
                <a:spcPts val="1041"/>
              </a:spcBef>
              <a:spcAft>
                <a:spcPts val="1041"/>
              </a:spcAft>
              <a:buClr>
                <a:srgbClr val="335B74">
                  <a:lumMod val="60000"/>
                  <a:lumOff val="40000"/>
                </a:srgbClr>
              </a:buClr>
              <a:buSzPct val="150000"/>
              <a:buFont typeface="Wingdings" panose="05000000000000000000" pitchFamily="2" charset="2"/>
              <a:buChar char="Ø"/>
              <a:defRPr/>
            </a:pPr>
            <a:r>
              <a:rPr lang="ru-RU" sz="40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После завершения выполнения заданий раздела «Аудирование» необходимо передать статус «Выполнение </a:t>
            </a:r>
            <a:r>
              <a:rPr lang="ru-RU" sz="4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раздела «Аудирование» </a:t>
            </a:r>
            <a:r>
              <a:rPr lang="ru-RU" sz="40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успешно завершено» в систему мониторинга готовности ППЭ с помощью основной станции авторизации в штабе ППЭ.</a:t>
            </a:r>
          </a:p>
          <a:p>
            <a:pPr marL="619793" lvl="2" indent="-595000">
              <a:spcBef>
                <a:spcPts val="1041"/>
              </a:spcBef>
              <a:spcAft>
                <a:spcPts val="1041"/>
              </a:spcAft>
              <a:buClr>
                <a:srgbClr val="335B74">
                  <a:lumMod val="60000"/>
                  <a:lumOff val="40000"/>
                </a:srgbClr>
              </a:buClr>
              <a:buSzPct val="150000"/>
              <a:buFont typeface="Wingdings" panose="05000000000000000000" pitchFamily="2" charset="2"/>
              <a:buChar char="Ø"/>
              <a:defRPr/>
            </a:pPr>
            <a:r>
              <a:rPr lang="ru-RU" sz="40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После экзамена при упаковке ЭМ в аудитории диск с заданиями </a:t>
            </a:r>
            <a:r>
              <a:rPr lang="ru-RU" sz="4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раздела «Аудирование» </a:t>
            </a:r>
            <a:r>
              <a:rPr lang="ru-RU" sz="40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упаковывается вместе с КИМ в сейф-пакет</a:t>
            </a:r>
            <a:endParaRPr lang="ru-RU" sz="40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19793" lvl="2" indent="-595000" algn="just">
              <a:spcBef>
                <a:spcPts val="1041"/>
              </a:spcBef>
              <a:spcAft>
                <a:spcPts val="1041"/>
              </a:spcAft>
              <a:buClr>
                <a:srgbClr val="335B74">
                  <a:lumMod val="60000"/>
                  <a:lumOff val="40000"/>
                </a:srgbClr>
              </a:buClr>
              <a:buSzPct val="150000"/>
              <a:buFont typeface="Wingdings" panose="05000000000000000000" pitchFamily="2" charset="2"/>
              <a:buChar char="Ø"/>
              <a:defRPr/>
            </a:pPr>
            <a:endParaRPr lang="ru-RU" sz="4000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2" name="Прямая соединительная линия 11"/>
          <p:cNvCxnSpPr/>
          <p:nvPr/>
        </p:nvCxnSpPr>
        <p:spPr>
          <a:xfrm flipV="1">
            <a:off x="1193331" y="7529807"/>
            <a:ext cx="13808545" cy="847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Номер слайда 1"/>
          <p:cNvSpPr txBox="1">
            <a:spLocks/>
          </p:cNvSpPr>
          <p:nvPr/>
        </p:nvSpPr>
        <p:spPr>
          <a:xfrm>
            <a:off x="11850105" y="11213595"/>
            <a:ext cx="4133407" cy="247702"/>
          </a:xfrm>
          <a:prstGeom prst="rect">
            <a:avLst/>
          </a:prstGeom>
        </p:spPr>
        <p:txBody>
          <a:bodyPr vert="horz" lIns="158667" tIns="79333" rIns="158667" bIns="79333" rtlCol="0" anchor="ctr"/>
          <a:lstStyle>
            <a:defPPr>
              <a:defRPr lang="ru-RU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2400" b="1" dirty="0">
                <a:solidFill>
                  <a:prstClr val="white"/>
                </a:solidFill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37136904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1765" y="802654"/>
            <a:ext cx="13336438" cy="2725947"/>
          </a:xfrm>
        </p:spPr>
        <p:txBody>
          <a:bodyPr>
            <a:normAutofit/>
          </a:bodyPr>
          <a:lstStyle/>
          <a:p>
            <a:pPr marL="457200" indent="-457200" algn="ctr"/>
            <a:r>
              <a:rPr lang="ru-RU" dirty="0" smtClean="0">
                <a:solidFill>
                  <a:schemeClr val="bg1"/>
                </a:solidFill>
              </a:rPr>
              <a:t/>
            </a:r>
            <a:br>
              <a:rPr lang="ru-RU" dirty="0" smtClean="0">
                <a:solidFill>
                  <a:schemeClr val="bg1"/>
                </a:solidFill>
              </a:rPr>
            </a:br>
            <a:r>
              <a:rPr lang="ru-RU" dirty="0" smtClean="0">
                <a:solidFill>
                  <a:schemeClr val="bg1"/>
                </a:solidFill>
              </a:rPr>
              <a:t>	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74656" y="568090"/>
            <a:ext cx="10832650" cy="21852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endParaRPr lang="ru-RU" dirty="0" smtClean="0"/>
          </a:p>
          <a:p>
            <a:pPr marL="457200" indent="-457200">
              <a:buFont typeface="Arial" panose="020B0604020202020204" pitchFamily="34" charset="0"/>
              <a:buChar char="•"/>
            </a:pPr>
            <a:endParaRPr lang="ru-RU" dirty="0"/>
          </a:p>
          <a:p>
            <a:pPr marL="457200" indent="-457200">
              <a:buFont typeface="Arial" panose="020B0604020202020204" pitchFamily="34" charset="0"/>
              <a:buChar char="•"/>
            </a:pPr>
            <a:endParaRPr lang="ru-RU" dirty="0" smtClean="0"/>
          </a:p>
          <a:p>
            <a:endParaRPr lang="ru-RU" dirty="0"/>
          </a:p>
        </p:txBody>
      </p:sp>
      <p:sp>
        <p:nvSpPr>
          <p:cNvPr id="6" name="Овал 5"/>
          <p:cNvSpPr/>
          <p:nvPr/>
        </p:nvSpPr>
        <p:spPr>
          <a:xfrm>
            <a:off x="2359524" y="2211622"/>
            <a:ext cx="11015003" cy="5416061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lvl="1" indent="-829295">
              <a:spcBef>
                <a:spcPts val="1041"/>
              </a:spcBef>
              <a:spcAft>
                <a:spcPts val="1041"/>
              </a:spcAft>
              <a:buClr>
                <a:schemeClr val="tx2">
                  <a:lumMod val="60000"/>
                  <a:lumOff val="40000"/>
                </a:schemeClr>
              </a:buClr>
              <a:buSzPct val="150000"/>
              <a:buFont typeface="Wingdings" panose="05000000000000000000" pitchFamily="2" charset="2"/>
              <a:buChar char="Ø"/>
              <a:defRPr/>
            </a:pPr>
            <a:r>
              <a:rPr lang="ru-RU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Экзамен проводится в форме </a:t>
            </a:r>
            <a:r>
              <a:rPr lang="ru-RU" sz="2400" b="1" i="1" dirty="0">
                <a:latin typeface="Cambria" panose="02040503050406030204" pitchFamily="18" charset="0"/>
                <a:cs typeface="Times New Roman" panose="02020603050405020304" pitchFamily="18" charset="0"/>
              </a:rPr>
              <a:t>монологических высказываний</a:t>
            </a:r>
            <a:endParaRPr lang="en-US" sz="2400" b="1" i="1" dirty="0">
              <a:latin typeface="Cambria" panose="02040503050406030204" pitchFamily="18" charset="0"/>
              <a:cs typeface="Times New Roman" panose="02020603050405020304" pitchFamily="18" charset="0"/>
            </a:endParaRPr>
          </a:p>
          <a:p>
            <a:pPr marL="619793" lvl="2" indent="-595000" algn="just">
              <a:spcBef>
                <a:spcPts val="1041"/>
              </a:spcBef>
              <a:spcAft>
                <a:spcPts val="1041"/>
              </a:spcAft>
              <a:buClr>
                <a:schemeClr val="tx2">
                  <a:lumMod val="60000"/>
                  <a:lumOff val="40000"/>
                </a:schemeClr>
              </a:buClr>
              <a:buSzPct val="150000"/>
              <a:buFont typeface="Wingdings" panose="05000000000000000000" pitchFamily="2" charset="2"/>
              <a:buChar char="Ø"/>
              <a:defRPr/>
            </a:pPr>
            <a:r>
              <a:rPr lang="ru-RU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Проверяются навыки </a:t>
            </a:r>
            <a:r>
              <a:rPr lang="ru-RU" sz="2400" b="1" i="1" dirty="0">
                <a:latin typeface="Cambria" panose="02040503050406030204" pitchFamily="18" charset="0"/>
                <a:cs typeface="Times New Roman" panose="02020603050405020304" pitchFamily="18" charset="0"/>
              </a:rPr>
              <a:t>спонтанной</a:t>
            </a:r>
            <a:r>
              <a:rPr lang="ru-RU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речи</a:t>
            </a:r>
          </a:p>
          <a:p>
            <a:pPr marL="619793" lvl="2" indent="-595000" algn="just">
              <a:spcBef>
                <a:spcPts val="1041"/>
              </a:spcBef>
              <a:spcAft>
                <a:spcPts val="1041"/>
              </a:spcAft>
              <a:buClr>
                <a:schemeClr val="tx2">
                  <a:lumMod val="60000"/>
                  <a:lumOff val="40000"/>
                </a:schemeClr>
              </a:buClr>
              <a:buSzPct val="150000"/>
              <a:buFont typeface="Wingdings" panose="05000000000000000000" pitchFamily="2" charset="2"/>
              <a:buChar char="Ø"/>
              <a:defRPr/>
            </a:pPr>
            <a:r>
              <a:rPr lang="ru-RU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Участник самостоятельно сдает экзамен на </a:t>
            </a:r>
            <a:r>
              <a:rPr lang="ru-RU" sz="2400" b="1" i="1" dirty="0">
                <a:latin typeface="Cambria" panose="02040503050406030204" pitchFamily="18" charset="0"/>
                <a:cs typeface="Times New Roman" panose="02020603050405020304" pitchFamily="18" charset="0"/>
              </a:rPr>
              <a:t>компьютере с гарнитурой</a:t>
            </a:r>
          </a:p>
          <a:p>
            <a:pPr marL="619793" lvl="2" indent="-595000" algn="just">
              <a:spcBef>
                <a:spcPts val="1041"/>
              </a:spcBef>
              <a:spcAft>
                <a:spcPts val="1041"/>
              </a:spcAft>
              <a:buClr>
                <a:schemeClr val="tx2">
                  <a:lumMod val="60000"/>
                  <a:lumOff val="40000"/>
                </a:schemeClr>
              </a:buClr>
              <a:buSzPct val="150000"/>
              <a:buFont typeface="Wingdings" panose="05000000000000000000" pitchFamily="2" charset="2"/>
              <a:buChar char="Ø"/>
              <a:defRPr/>
            </a:pPr>
            <a:r>
              <a:rPr lang="ru-RU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Задания КИМ отображаются на мониторе компьютера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365761" y="80807"/>
            <a:ext cx="15375988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3600" dirty="0" smtClean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/>
            <a:r>
              <a:rPr lang="ru-RU" sz="3600" dirty="0" smtClean="0">
                <a:solidFill>
                  <a:schemeClr val="bg1"/>
                </a:solidFill>
                <a:latin typeface="Cambria" panose="02040503050406030204" pitchFamily="18" charset="0"/>
              </a:rPr>
              <a:t>Устная </a:t>
            </a:r>
            <a:r>
              <a:rPr lang="ru-RU" sz="3600" dirty="0">
                <a:solidFill>
                  <a:schemeClr val="bg1"/>
                </a:solidFill>
                <a:latin typeface="Cambria" panose="02040503050406030204" pitchFamily="18" charset="0"/>
              </a:rPr>
              <a:t>часть ЕГЭ по иностранным языкам. Раздел «Говорение»</a:t>
            </a:r>
            <a:br>
              <a:rPr lang="ru-RU" sz="3600" dirty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ru-RU" sz="3600" dirty="0">
                <a:solidFill>
                  <a:schemeClr val="bg1"/>
                </a:solidFill>
                <a:latin typeface="Cambria" panose="02040503050406030204" pitchFamily="18" charset="0"/>
              </a:rPr>
              <a:t>Основные технологические решения</a:t>
            </a:r>
            <a:endParaRPr lang="ru-RU" dirty="0"/>
          </a:p>
        </p:txBody>
      </p:sp>
      <p:pic>
        <p:nvPicPr>
          <p:cNvPr id="7" name="Picture 3" descr="C:\Users\adeynichenko\Desktop\УСКОМ 2014\Презентация по технологии для обучающего семинара\картинки\emblem-people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3589" y="7627683"/>
            <a:ext cx="2142490" cy="20796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Плюс 7"/>
          <p:cNvSpPr/>
          <p:nvPr/>
        </p:nvSpPr>
        <p:spPr>
          <a:xfrm>
            <a:off x="4573580" y="8053379"/>
            <a:ext cx="1353789" cy="1228303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58667" tIns="79333" rIns="158667" bIns="79333" rtlCol="0" anchor="ctr"/>
          <a:lstStyle/>
          <a:p>
            <a:pPr algn="ctr"/>
            <a:endParaRPr lang="ru-RU"/>
          </a:p>
        </p:txBody>
      </p:sp>
      <p:pic>
        <p:nvPicPr>
          <p:cNvPr id="9" name="Picture 2" descr="http://www.veryicon.com/icon/png/Folder/Vista%20Style/My%20computer.png"/>
          <p:cNvPicPr>
            <a:picLocks noChangeAspect="1" noChangeArrowheads="1"/>
          </p:cNvPicPr>
          <p:nvPr/>
        </p:nvPicPr>
        <p:blipFill>
          <a:blip r:embed="rId3" cstate="print"/>
          <a:srcRect b="6952"/>
          <a:stretch>
            <a:fillRect/>
          </a:stretch>
        </p:blipFill>
        <p:spPr bwMode="auto">
          <a:xfrm>
            <a:off x="7022022" y="7696053"/>
            <a:ext cx="2151164" cy="1942956"/>
          </a:xfrm>
          <a:prstGeom prst="rect">
            <a:avLst/>
          </a:prstGeom>
          <a:noFill/>
        </p:spPr>
      </p:pic>
      <p:sp>
        <p:nvSpPr>
          <p:cNvPr id="10" name="Плюс 9"/>
          <p:cNvSpPr/>
          <p:nvPr/>
        </p:nvSpPr>
        <p:spPr>
          <a:xfrm>
            <a:off x="9867223" y="8053379"/>
            <a:ext cx="1353789" cy="1228303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58667" tIns="79333" rIns="158667" bIns="79333" rtlCol="0" anchor="ctr"/>
          <a:lstStyle/>
          <a:p>
            <a:pPr algn="ctr"/>
            <a:endParaRPr lang="ru-RU"/>
          </a:p>
        </p:txBody>
      </p:sp>
      <p:pic>
        <p:nvPicPr>
          <p:cNvPr id="11" name="Picture 2" descr="C:\Users\adeynichenko\Desktop\УСКОМ 2014\Презентация по технологии для обучающего семинара\картинки\audio-headset_8783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88325" y="7746303"/>
            <a:ext cx="1898086" cy="18424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1674055" y="9911769"/>
            <a:ext cx="301048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1800" dirty="0">
                <a:latin typeface="Verdana" pitchFamily="34" charset="0"/>
                <a:cs typeface="Times New Roman" pitchFamily="18" charset="0"/>
              </a:rPr>
              <a:t>Участник устного экзамена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6337496" y="9670739"/>
            <a:ext cx="3432517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1800" dirty="0">
                <a:latin typeface="Verdana" pitchFamily="34" charset="0"/>
                <a:cs typeface="Times New Roman" pitchFamily="18" charset="0"/>
              </a:rPr>
              <a:t>Компьютер с установленным специализированным ПО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11007306" y="9720420"/>
            <a:ext cx="418580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1800" dirty="0">
                <a:latin typeface="Verdana" pitchFamily="34" charset="0"/>
                <a:cs typeface="Times New Roman" pitchFamily="18" charset="0"/>
              </a:rPr>
              <a:t>Компьютерная гарнитура: наушники с микрофоном</a:t>
            </a:r>
          </a:p>
        </p:txBody>
      </p:sp>
    </p:spTree>
    <p:extLst>
      <p:ext uri="{BB962C8B-B14F-4D97-AF65-F5344CB8AC3E}">
        <p14:creationId xmlns:p14="http://schemas.microsoft.com/office/powerpoint/2010/main" val="31058619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83213" y="434080"/>
            <a:ext cx="12984480" cy="1250369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3200" dirty="0" smtClean="0">
                <a:solidFill>
                  <a:schemeClr val="bg1"/>
                </a:solidFill>
                <a:latin typeface="Cambria" panose="02040503050406030204" pitchFamily="18" charset="0"/>
              </a:rPr>
              <a:t>Обеспечение и состав ЭМ</a:t>
            </a:r>
            <a:endParaRPr lang="ru-RU" sz="3200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dirty="0" smtClean="0"/>
              <a:t> </a:t>
            </a:r>
            <a:endParaRPr lang="ru-RU" dirty="0"/>
          </a:p>
        </p:txBody>
      </p:sp>
      <p:pic>
        <p:nvPicPr>
          <p:cNvPr id="8" name="Picture 2" descr="C:\Users\adeynichenko\Desktop\УСКОМ 2014\Презентация по технологии для обучающего семинара\картинки\1412353796_Box_Empty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828" y="7389487"/>
            <a:ext cx="3036937" cy="29479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3" descr="C:\Users\adeynichenko\Desktop\УСКОМ 2014\Презентация по технологии для обучающего семинара\картинки\1412353949_CD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36468" y="7815326"/>
            <a:ext cx="2142490" cy="20796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 descr="C:\Users\adeynichenko\Desktop\УСКОМ 2014\Презентация по технологии для обучающего семинара\картинки\1412354914_Gmail_Sobre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3758" y="7644685"/>
            <a:ext cx="2494078" cy="24209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Стрелка вправо 10"/>
          <p:cNvSpPr/>
          <p:nvPr/>
        </p:nvSpPr>
        <p:spPr>
          <a:xfrm>
            <a:off x="3554523" y="8459205"/>
            <a:ext cx="676895" cy="80849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58667" tIns="79333" rIns="158667" bIns="79333" rtlCol="0" anchor="ctr"/>
          <a:lstStyle/>
          <a:p>
            <a:pPr algn="ctr"/>
            <a:endParaRPr lang="ru-RU" dirty="0"/>
          </a:p>
        </p:txBody>
      </p:sp>
      <p:sp>
        <p:nvSpPr>
          <p:cNvPr id="12" name="Стрелка вправо 11"/>
          <p:cNvSpPr/>
          <p:nvPr/>
        </p:nvSpPr>
        <p:spPr>
          <a:xfrm>
            <a:off x="7179956" y="8450929"/>
            <a:ext cx="676895" cy="80849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58667" tIns="79333" rIns="158667" bIns="79333" rtlCol="0" anchor="ctr"/>
          <a:lstStyle/>
          <a:p>
            <a:pPr algn="ctr"/>
            <a:endParaRPr lang="ru-RU" dirty="0"/>
          </a:p>
        </p:txBody>
      </p:sp>
      <p:pic>
        <p:nvPicPr>
          <p:cNvPr id="13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20327" y="7200395"/>
            <a:ext cx="3782834" cy="367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Плюс 13"/>
          <p:cNvSpPr/>
          <p:nvPr/>
        </p:nvSpPr>
        <p:spPr>
          <a:xfrm>
            <a:off x="10514171" y="8241023"/>
            <a:ext cx="1353789" cy="1228303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58667" tIns="79333" rIns="158667" bIns="79333" rtlCol="0" anchor="ctr"/>
          <a:lstStyle/>
          <a:p>
            <a:pPr algn="ctr"/>
            <a:endParaRPr lang="ru-RU" dirty="0"/>
          </a:p>
        </p:txBody>
      </p:sp>
      <p:sp>
        <p:nvSpPr>
          <p:cNvPr id="15" name="Прямоугольник 14"/>
          <p:cNvSpPr/>
          <p:nvPr/>
        </p:nvSpPr>
        <p:spPr>
          <a:xfrm>
            <a:off x="137969" y="9879184"/>
            <a:ext cx="3241797" cy="892502"/>
          </a:xfrm>
          <a:prstGeom prst="rect">
            <a:avLst/>
          </a:prstGeom>
        </p:spPr>
        <p:txBody>
          <a:bodyPr wrap="square" lIns="158667" tIns="79333" rIns="158667" bIns="79333">
            <a:spAutoFit/>
          </a:bodyPr>
          <a:lstStyle/>
          <a:p>
            <a:pPr algn="ctr">
              <a:defRPr/>
            </a:pPr>
            <a:r>
              <a:rPr lang="ru-RU" sz="2400" dirty="0">
                <a:latin typeface="Verdana" pitchFamily="34" charset="0"/>
                <a:cs typeface="Times New Roman" pitchFamily="18" charset="0"/>
              </a:rPr>
              <a:t>Доставочный короб</a:t>
            </a:r>
          </a:p>
        </p:txBody>
      </p:sp>
      <p:sp>
        <p:nvSpPr>
          <p:cNvPr id="16" name="Прямоугольник 15"/>
          <p:cNvSpPr/>
          <p:nvPr/>
        </p:nvSpPr>
        <p:spPr>
          <a:xfrm>
            <a:off x="4060680" y="9979856"/>
            <a:ext cx="3241797" cy="892502"/>
          </a:xfrm>
          <a:prstGeom prst="rect">
            <a:avLst/>
          </a:prstGeom>
        </p:spPr>
        <p:txBody>
          <a:bodyPr wrap="square" lIns="158667" tIns="79333" rIns="158667" bIns="79333">
            <a:spAutoFit/>
          </a:bodyPr>
          <a:lstStyle/>
          <a:p>
            <a:pPr algn="ctr">
              <a:defRPr/>
            </a:pPr>
            <a:r>
              <a:rPr lang="ru-RU" sz="2400" dirty="0">
                <a:latin typeface="Verdana" pitchFamily="34" charset="0"/>
                <a:cs typeface="Times New Roman" pitchFamily="18" charset="0"/>
              </a:rPr>
              <a:t>Доставочный пакет</a:t>
            </a:r>
          </a:p>
        </p:txBody>
      </p:sp>
      <p:sp>
        <p:nvSpPr>
          <p:cNvPr id="17" name="Прямоугольник 16"/>
          <p:cNvSpPr/>
          <p:nvPr/>
        </p:nvSpPr>
        <p:spPr>
          <a:xfrm>
            <a:off x="7603774" y="9733264"/>
            <a:ext cx="3241797" cy="1260004"/>
          </a:xfrm>
          <a:prstGeom prst="rect">
            <a:avLst/>
          </a:prstGeom>
        </p:spPr>
        <p:txBody>
          <a:bodyPr wrap="square" lIns="158667" tIns="79333" rIns="158667" bIns="79333">
            <a:spAutoFit/>
          </a:bodyPr>
          <a:lstStyle/>
          <a:p>
            <a:pPr algn="ctr">
              <a:defRPr/>
            </a:pPr>
            <a:r>
              <a:rPr lang="ru-RU" sz="2400" dirty="0">
                <a:latin typeface="Verdana" pitchFamily="34" charset="0"/>
                <a:cs typeface="Times New Roman" pitchFamily="18" charset="0"/>
              </a:rPr>
              <a:t>Компакт-диск с электронными КИМ</a:t>
            </a:r>
          </a:p>
        </p:txBody>
      </p:sp>
      <p:sp>
        <p:nvSpPr>
          <p:cNvPr id="18" name="Прямоугольник 17"/>
          <p:cNvSpPr/>
          <p:nvPr/>
        </p:nvSpPr>
        <p:spPr>
          <a:xfrm>
            <a:off x="11779563" y="10164101"/>
            <a:ext cx="3241797" cy="892502"/>
          </a:xfrm>
          <a:prstGeom prst="rect">
            <a:avLst/>
          </a:prstGeom>
        </p:spPr>
        <p:txBody>
          <a:bodyPr wrap="square" lIns="158667" tIns="79333" rIns="158667" bIns="79333">
            <a:spAutoFit/>
          </a:bodyPr>
          <a:lstStyle/>
          <a:p>
            <a:pPr algn="ctr">
              <a:defRPr/>
            </a:pPr>
            <a:r>
              <a:rPr lang="ru-RU" sz="2400" dirty="0">
                <a:latin typeface="Verdana" pitchFamily="34" charset="0"/>
                <a:cs typeface="Times New Roman" pitchFamily="18" charset="0"/>
              </a:rPr>
              <a:t>5 ИК с бланками регистрации</a:t>
            </a:r>
          </a:p>
        </p:txBody>
      </p:sp>
      <p:cxnSp>
        <p:nvCxnSpPr>
          <p:cNvPr id="19" name="Прямая соединительная линия 18"/>
          <p:cNvCxnSpPr/>
          <p:nvPr/>
        </p:nvCxnSpPr>
        <p:spPr>
          <a:xfrm>
            <a:off x="601009" y="7310279"/>
            <a:ext cx="14222009" cy="3659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Номер слайда 1"/>
          <p:cNvSpPr txBox="1">
            <a:spLocks/>
          </p:cNvSpPr>
          <p:nvPr/>
        </p:nvSpPr>
        <p:spPr>
          <a:xfrm>
            <a:off x="11850105" y="11213595"/>
            <a:ext cx="4133407" cy="247702"/>
          </a:xfrm>
          <a:prstGeom prst="rect">
            <a:avLst/>
          </a:prstGeom>
        </p:spPr>
        <p:txBody>
          <a:bodyPr vert="horz" lIns="158667" tIns="79333" rIns="158667" bIns="79333" rtlCol="0" anchor="ctr"/>
          <a:lstStyle>
            <a:defPPr>
              <a:defRPr lang="ru-RU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2400" b="1" dirty="0">
                <a:solidFill>
                  <a:schemeClr val="bg1"/>
                </a:solidFill>
              </a:rPr>
              <a:t>4</a:t>
            </a:r>
          </a:p>
        </p:txBody>
      </p:sp>
      <p:sp>
        <p:nvSpPr>
          <p:cNvPr id="20" name="Овал 19"/>
          <p:cNvSpPr/>
          <p:nvPr/>
        </p:nvSpPr>
        <p:spPr>
          <a:xfrm>
            <a:off x="1617785" y="2039048"/>
            <a:ext cx="11915335" cy="5416061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619793" lvl="2" indent="-595000" algn="just">
              <a:spcBef>
                <a:spcPts val="1041"/>
              </a:spcBef>
              <a:spcAft>
                <a:spcPts val="1041"/>
              </a:spcAft>
              <a:buClr>
                <a:schemeClr val="tx2">
                  <a:lumMod val="60000"/>
                  <a:lumOff val="40000"/>
                </a:schemeClr>
              </a:buClr>
              <a:buSzPct val="150000"/>
              <a:buFont typeface="Wingdings" panose="05000000000000000000" pitchFamily="2" charset="2"/>
              <a:buChar char="Ø"/>
              <a:defRPr/>
            </a:pPr>
            <a:r>
              <a:rPr lang="ru-RU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Доставочный пакет содержит </a:t>
            </a:r>
            <a:r>
              <a:rPr lang="ru-RU" sz="2400" b="1" i="1" dirty="0">
                <a:latin typeface="Cambria" panose="02040503050406030204" pitchFamily="18" charset="0"/>
                <a:cs typeface="Times New Roman" panose="02020603050405020304" pitchFamily="18" charset="0"/>
              </a:rPr>
              <a:t>ИК</a:t>
            </a:r>
            <a:r>
              <a:rPr lang="ru-RU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 и </a:t>
            </a:r>
            <a:r>
              <a:rPr lang="ru-RU" sz="2400" b="1" i="1" dirty="0">
                <a:latin typeface="Cambria" panose="02040503050406030204" pitchFamily="18" charset="0"/>
                <a:cs typeface="Times New Roman" panose="02020603050405020304" pitchFamily="18" charset="0"/>
              </a:rPr>
              <a:t>компакт-диск</a:t>
            </a:r>
          </a:p>
          <a:p>
            <a:pPr marL="619793" lvl="2" indent="-595000" algn="just">
              <a:spcBef>
                <a:spcPts val="1041"/>
              </a:spcBef>
              <a:spcAft>
                <a:spcPts val="1041"/>
              </a:spcAft>
              <a:buClr>
                <a:schemeClr val="tx2">
                  <a:lumMod val="60000"/>
                  <a:lumOff val="40000"/>
                </a:schemeClr>
              </a:buClr>
              <a:buSzPct val="150000"/>
              <a:buFont typeface="Wingdings" panose="05000000000000000000" pitchFamily="2" charset="2"/>
              <a:buChar char="Ø"/>
              <a:defRPr/>
            </a:pPr>
            <a:r>
              <a:rPr lang="ru-RU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ИК содержит только </a:t>
            </a:r>
            <a:r>
              <a:rPr lang="ru-RU" sz="2400" b="1" i="1" dirty="0">
                <a:latin typeface="Cambria" panose="02040503050406030204" pitchFamily="18" charset="0"/>
                <a:cs typeface="Times New Roman" panose="02020603050405020304" pitchFamily="18" charset="0"/>
              </a:rPr>
              <a:t>бланк регистрации</a:t>
            </a:r>
          </a:p>
          <a:p>
            <a:pPr marL="619793" lvl="2" indent="-595000" algn="just">
              <a:spcBef>
                <a:spcPts val="1041"/>
              </a:spcBef>
              <a:spcAft>
                <a:spcPts val="1041"/>
              </a:spcAft>
              <a:buClr>
                <a:schemeClr val="tx2">
                  <a:lumMod val="60000"/>
                  <a:lumOff val="40000"/>
                </a:schemeClr>
              </a:buClr>
              <a:buSzPct val="150000"/>
              <a:buFont typeface="Wingdings" panose="05000000000000000000" pitchFamily="2" charset="2"/>
              <a:buChar char="Ø"/>
              <a:defRPr/>
            </a:pPr>
            <a:r>
              <a:rPr lang="ru-RU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На компакт-диск записаны </a:t>
            </a:r>
            <a:r>
              <a:rPr lang="ru-RU" sz="2400" b="1" i="1" dirty="0">
                <a:latin typeface="Cambria" panose="02040503050406030204" pitchFamily="18" charset="0"/>
                <a:cs typeface="Times New Roman" panose="02020603050405020304" pitchFamily="18" charset="0"/>
              </a:rPr>
              <a:t>электронные КИМ </a:t>
            </a:r>
          </a:p>
          <a:p>
            <a:pPr marL="619793" lvl="2" indent="-595000" algn="just">
              <a:spcBef>
                <a:spcPts val="1041"/>
              </a:spcBef>
              <a:spcAft>
                <a:spcPts val="1041"/>
              </a:spcAft>
              <a:buClr>
                <a:schemeClr val="tx2">
                  <a:lumMod val="60000"/>
                  <a:lumOff val="40000"/>
                </a:schemeClr>
              </a:buClr>
              <a:buSzPct val="150000"/>
              <a:buFont typeface="Wingdings" panose="05000000000000000000" pitchFamily="2" charset="2"/>
              <a:buChar char="Ø"/>
              <a:defRPr/>
            </a:pPr>
            <a:r>
              <a:rPr lang="ru-RU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Используются пакеты </a:t>
            </a:r>
            <a:r>
              <a:rPr lang="ru-RU" sz="2400" b="1" i="1" dirty="0">
                <a:latin typeface="Cambria" panose="02040503050406030204" pitchFamily="18" charset="0"/>
                <a:cs typeface="Times New Roman" panose="02020603050405020304" pitchFamily="18" charset="0"/>
              </a:rPr>
              <a:t>только по 5 ИК</a:t>
            </a:r>
          </a:p>
          <a:p>
            <a:pPr marL="619793" lvl="2" indent="-595000" algn="just">
              <a:spcBef>
                <a:spcPts val="1041"/>
              </a:spcBef>
              <a:spcAft>
                <a:spcPts val="1041"/>
              </a:spcAft>
              <a:buClr>
                <a:schemeClr val="tx2">
                  <a:lumMod val="60000"/>
                  <a:lumOff val="40000"/>
                </a:schemeClr>
              </a:buClr>
              <a:buSzPct val="150000"/>
              <a:buFont typeface="Wingdings" panose="05000000000000000000" pitchFamily="2" charset="2"/>
              <a:buChar char="Ø"/>
              <a:defRPr/>
            </a:pPr>
            <a:r>
              <a:rPr lang="ru-RU" sz="2400" dirty="0">
                <a:latin typeface="Cambria" panose="02040503050406030204" pitchFamily="18" charset="0"/>
                <a:cs typeface="Times New Roman" panose="02020603050405020304" pitchFamily="18" charset="0"/>
              </a:rPr>
              <a:t>На одной рабочей станции за один день могут сдать экзамен </a:t>
            </a:r>
            <a:r>
              <a:rPr lang="ru-RU" sz="2400" b="1" i="1" dirty="0">
                <a:latin typeface="Cambria" panose="02040503050406030204" pitchFamily="18" charset="0"/>
                <a:cs typeface="Times New Roman" panose="02020603050405020304" pitchFamily="18" charset="0"/>
              </a:rPr>
              <a:t>только 4 участника</a:t>
            </a:r>
          </a:p>
        </p:txBody>
      </p:sp>
    </p:spTree>
    <p:extLst>
      <p:ext uri="{BB962C8B-B14F-4D97-AF65-F5344CB8AC3E}">
        <p14:creationId xmlns:p14="http://schemas.microsoft.com/office/powerpoint/2010/main" val="8902794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3392" y="35249"/>
            <a:ext cx="6483016" cy="1767552"/>
          </a:xfrm>
        </p:spPr>
        <p:txBody>
          <a:bodyPr>
            <a:normAutofit/>
          </a:bodyPr>
          <a:lstStyle/>
          <a:p>
            <a:r>
              <a:rPr lang="ru-RU" sz="4400" b="1" dirty="0">
                <a:latin typeface="Cambria" panose="02040503050406030204" pitchFamily="18" charset="0"/>
              </a:rPr>
              <a:t>Общая схема ППЭ</a:t>
            </a:r>
            <a:r>
              <a:rPr lang="ru-RU" sz="3800" dirty="0">
                <a:latin typeface="Cambria" panose="02040503050406030204" pitchFamily="18" charset="0"/>
              </a:rPr>
              <a:t/>
            </a:r>
            <a:br>
              <a:rPr lang="ru-RU" sz="3800" dirty="0">
                <a:latin typeface="Cambria" panose="02040503050406030204" pitchFamily="18" charset="0"/>
              </a:rPr>
            </a:br>
            <a:endParaRPr lang="ru-RU" sz="3800" dirty="0">
              <a:latin typeface="Cambria" panose="02040503050406030204" pitchFamily="18" charset="0"/>
            </a:endParaRPr>
          </a:p>
        </p:txBody>
      </p:sp>
      <p:sp>
        <p:nvSpPr>
          <p:cNvPr id="8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CE1BC5-3012-4DAD-88BA-CDCD47E0AA43}" type="slidenum">
              <a:rPr lang="ru-RU" sz="2400" b="1">
                <a:solidFill>
                  <a:schemeClr val="bg1"/>
                </a:solidFill>
              </a:rPr>
              <a:pPr/>
              <a:t>11</a:t>
            </a:fld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20" name="Скругленный прямоугольник 19"/>
          <p:cNvSpPr/>
          <p:nvPr/>
        </p:nvSpPr>
        <p:spPr>
          <a:xfrm>
            <a:off x="8717315" y="2711783"/>
            <a:ext cx="6651748" cy="8559826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  <a:ln w="38100">
            <a:solidFill>
              <a:srgbClr val="0070C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lIns="158667" tIns="79333" rIns="158667" bIns="79333" rtlCol="0" anchor="b"/>
          <a:lstStyle/>
          <a:p>
            <a:pPr algn="ctr"/>
            <a:r>
              <a:rPr lang="ru-RU" b="1" i="1" dirty="0" smtClean="0">
                <a:solidFill>
                  <a:srgbClr val="0070C0"/>
                </a:solidFill>
              </a:rPr>
              <a:t>Аудитории проведения</a:t>
            </a:r>
            <a:endParaRPr lang="ru-RU" b="1" i="1" dirty="0">
              <a:solidFill>
                <a:srgbClr val="0070C0"/>
              </a:solidFill>
            </a:endParaRPr>
          </a:p>
        </p:txBody>
      </p:sp>
      <p:sp>
        <p:nvSpPr>
          <p:cNvPr id="21" name="Скругленный прямоугольник 20"/>
          <p:cNvSpPr/>
          <p:nvPr/>
        </p:nvSpPr>
        <p:spPr>
          <a:xfrm>
            <a:off x="958977" y="2254004"/>
            <a:ext cx="5993988" cy="8543305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 w="38100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lIns="158667" tIns="79333" rIns="158667" bIns="79333" rtlCol="0" anchor="b"/>
          <a:lstStyle/>
          <a:p>
            <a:pPr algn="ctr"/>
            <a:r>
              <a:rPr lang="ru-RU" b="1" i="1" dirty="0" smtClean="0">
                <a:solidFill>
                  <a:schemeClr val="accent6">
                    <a:lumMod val="75000"/>
                  </a:schemeClr>
                </a:solidFill>
              </a:rPr>
              <a:t>Аудитории подготовки</a:t>
            </a:r>
            <a:endParaRPr lang="ru-RU" b="1" i="1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22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9413" y="349491"/>
            <a:ext cx="3852516" cy="1904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Рисунок 2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49457" y="3045725"/>
            <a:ext cx="5346954" cy="3479932"/>
          </a:xfrm>
          <a:prstGeom prst="rect">
            <a:avLst/>
          </a:prstGeom>
        </p:spPr>
      </p:pic>
      <p:pic>
        <p:nvPicPr>
          <p:cNvPr id="24" name="Рисунок 2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717315" y="6651604"/>
            <a:ext cx="5379096" cy="3711023"/>
          </a:xfrm>
          <a:prstGeom prst="rect">
            <a:avLst/>
          </a:prstGeom>
        </p:spPr>
      </p:pic>
      <p:pic>
        <p:nvPicPr>
          <p:cNvPr id="25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4335" y="3072205"/>
            <a:ext cx="4201600" cy="29814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4335" y="6651604"/>
            <a:ext cx="4201600" cy="29814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33971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268450" y="51240"/>
            <a:ext cx="13489424" cy="1792549"/>
          </a:xfrm>
        </p:spPr>
        <p:txBody>
          <a:bodyPr>
            <a:normAutofit/>
          </a:bodyPr>
          <a:lstStyle/>
          <a:p>
            <a:pPr algn="ctr"/>
            <a:r>
              <a:rPr lang="ru-RU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Техническое обеспечение </a:t>
            </a:r>
            <a:r>
              <a:rPr lang="ru-RU" sz="4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ППЭ</a:t>
            </a:r>
            <a:br>
              <a:rPr lang="ru-RU" sz="4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4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endParaRPr lang="ru-RU" sz="2400" b="1" dirty="0">
              <a:solidFill>
                <a:schemeClr val="bg1"/>
              </a:solidFill>
            </a:endParaRPr>
          </a:p>
        </p:txBody>
      </p:sp>
      <p:pic>
        <p:nvPicPr>
          <p:cNvPr id="39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9741" y="1237958"/>
            <a:ext cx="15143872" cy="97629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33206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93630" y="690113"/>
            <a:ext cx="13336438" cy="2725947"/>
          </a:xfrm>
        </p:spPr>
        <p:txBody>
          <a:bodyPr>
            <a:normAutofit fontScale="90000"/>
          </a:bodyPr>
          <a:lstStyle/>
          <a:p>
            <a:pPr marL="457200" indent="-457200" algn="ctr"/>
            <a:r>
              <a:rPr lang="ru-RU" dirty="0" smtClean="0"/>
              <a:t>    </a:t>
            </a:r>
            <a:r>
              <a:rPr lang="ru-RU" dirty="0" smtClean="0">
                <a:solidFill>
                  <a:schemeClr val="bg1"/>
                </a:solidFill>
              </a:rPr>
              <a:t>Руководитель ППЭ совместно с руководителем образовательной организации  обязаны :</a:t>
            </a:r>
            <a:br>
              <a:rPr lang="ru-RU" dirty="0" smtClean="0">
                <a:solidFill>
                  <a:schemeClr val="bg1"/>
                </a:solidFill>
              </a:rPr>
            </a:br>
            <a:r>
              <a:rPr lang="ru-RU" dirty="0" smtClean="0">
                <a:solidFill>
                  <a:schemeClr val="bg1"/>
                </a:solidFill>
              </a:rPr>
              <a:t/>
            </a:r>
            <a:br>
              <a:rPr lang="ru-RU" dirty="0" smtClean="0">
                <a:solidFill>
                  <a:schemeClr val="bg1"/>
                </a:solidFill>
              </a:rPr>
            </a:b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74656" y="568090"/>
            <a:ext cx="10832650" cy="21852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endParaRPr lang="ru-RU" dirty="0" smtClean="0"/>
          </a:p>
          <a:p>
            <a:pPr marL="457200" indent="-457200">
              <a:buFont typeface="Arial" panose="020B0604020202020204" pitchFamily="34" charset="0"/>
              <a:buChar char="•"/>
            </a:pPr>
            <a:endParaRPr lang="ru-RU" dirty="0"/>
          </a:p>
          <a:p>
            <a:pPr marL="457200" indent="-457200">
              <a:buFont typeface="Arial" panose="020B0604020202020204" pitchFamily="34" charset="0"/>
              <a:buChar char="•"/>
            </a:pPr>
            <a:endParaRPr lang="ru-RU" dirty="0" smtClean="0"/>
          </a:p>
          <a:p>
            <a:endParaRPr lang="ru-RU" dirty="0"/>
          </a:p>
        </p:txBody>
      </p:sp>
      <p:sp>
        <p:nvSpPr>
          <p:cNvPr id="6" name="Овал 5"/>
          <p:cNvSpPr/>
          <p:nvPr/>
        </p:nvSpPr>
        <p:spPr>
          <a:xfrm>
            <a:off x="500332" y="3538083"/>
            <a:ext cx="7377576" cy="3998151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Подготовить </a:t>
            </a:r>
            <a:r>
              <a:rPr lang="ru-RU" dirty="0"/>
              <a:t>бумагу для распечатки регистрационных бланков (в штабе)</a:t>
            </a:r>
            <a:br>
              <a:rPr lang="ru-RU" dirty="0"/>
            </a:br>
            <a:endParaRPr lang="ru-RU" dirty="0"/>
          </a:p>
        </p:txBody>
      </p:sp>
      <p:sp>
        <p:nvSpPr>
          <p:cNvPr id="7" name="Овал 6"/>
          <p:cNvSpPr/>
          <p:nvPr/>
        </p:nvSpPr>
        <p:spPr>
          <a:xfrm>
            <a:off x="8370277" y="3538084"/>
            <a:ext cx="7385538" cy="408872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 Любые книги</a:t>
            </a:r>
            <a:r>
              <a:rPr lang="ru-RU" dirty="0"/>
              <a:t>, журналы</a:t>
            </a:r>
            <a:r>
              <a:rPr lang="ru-RU" dirty="0" smtClean="0"/>
              <a:t>, газеты. Материалы должны быть на языке проводимого языка (в </a:t>
            </a:r>
            <a:r>
              <a:rPr lang="ru-RU" dirty="0"/>
              <a:t>аудитории </a:t>
            </a:r>
            <a:r>
              <a:rPr lang="ru-RU" dirty="0" smtClean="0"/>
              <a:t>ожидания)</a:t>
            </a:r>
            <a:endParaRPr lang="ru-RU" dirty="0"/>
          </a:p>
        </p:txBody>
      </p:sp>
      <p:pic>
        <p:nvPicPr>
          <p:cNvPr id="1026" name="Picture 2" descr="https://s3.amazonaws.com/tc-global-prod/download_resources/ca/downloads/1401/books-and-magazines-master-thumbnail-image-v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95758" y="8041939"/>
            <a:ext cx="6024132" cy="31206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s://st22.stpulscen.ru/images/product/106/637/381_big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332" y="7658257"/>
            <a:ext cx="6805343" cy="38608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314061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93630" y="690113"/>
            <a:ext cx="13336438" cy="2725947"/>
          </a:xfrm>
        </p:spPr>
        <p:txBody>
          <a:bodyPr>
            <a:normAutofit/>
          </a:bodyPr>
          <a:lstStyle/>
          <a:p>
            <a:pPr marL="457200" indent="-457200" algn="ctr"/>
            <a:r>
              <a:rPr lang="ru-RU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Прием ЭМ в штабе ППЭ</a:t>
            </a:r>
            <a:r>
              <a:rPr lang="ru-RU" dirty="0" smtClean="0">
                <a:solidFill>
                  <a:schemeClr val="bg1"/>
                </a:solidFill>
              </a:rPr>
              <a:t/>
            </a:r>
            <a:br>
              <a:rPr lang="ru-RU" dirty="0" smtClean="0">
                <a:solidFill>
                  <a:schemeClr val="bg1"/>
                </a:solidFill>
              </a:rPr>
            </a:br>
            <a:r>
              <a:rPr lang="ru-RU" dirty="0" smtClean="0">
                <a:solidFill>
                  <a:schemeClr val="bg1"/>
                </a:solidFill>
              </a:rPr>
              <a:t/>
            </a:r>
            <a:br>
              <a:rPr lang="ru-RU" dirty="0" smtClean="0">
                <a:solidFill>
                  <a:schemeClr val="bg1"/>
                </a:solidFill>
              </a:rPr>
            </a:br>
            <a:r>
              <a:rPr lang="ru-RU" dirty="0" smtClean="0">
                <a:solidFill>
                  <a:schemeClr val="bg1"/>
                </a:solidFill>
              </a:rPr>
              <a:t>	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74656" y="568090"/>
            <a:ext cx="10832650" cy="32316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endParaRPr lang="ru-RU" dirty="0" smtClean="0"/>
          </a:p>
          <a:p>
            <a:pPr marL="457200" indent="-457200">
              <a:buFont typeface="Arial" panose="020B0604020202020204" pitchFamily="34" charset="0"/>
              <a:buChar char="•"/>
            </a:pPr>
            <a:endParaRPr lang="ru-RU" dirty="0"/>
          </a:p>
          <a:p>
            <a:pPr marL="457200" indent="-457200">
              <a:buFont typeface="Arial" panose="020B0604020202020204" pitchFamily="34" charset="0"/>
              <a:buChar char="•"/>
            </a:pPr>
            <a:endParaRPr lang="ru-RU" dirty="0" smtClean="0"/>
          </a:p>
          <a:p>
            <a:pPr marL="457200" indent="-457200">
              <a:buFont typeface="Arial" panose="020B0604020202020204" pitchFamily="34" charset="0"/>
              <a:buChar char="•"/>
            </a:pPr>
            <a:endParaRPr lang="ru-RU" dirty="0"/>
          </a:p>
          <a:p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6" name="Овал 5"/>
          <p:cNvSpPr/>
          <p:nvPr/>
        </p:nvSpPr>
        <p:spPr>
          <a:xfrm>
            <a:off x="295422" y="2208627"/>
            <a:ext cx="15080566" cy="936908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dirty="0"/>
              <a:t> </a:t>
            </a:r>
            <a:r>
              <a:rPr lang="ru-RU" dirty="0" smtClean="0"/>
              <a:t>         Не позднее </a:t>
            </a:r>
            <a:r>
              <a:rPr lang="ru-RU" dirty="0" smtClean="0">
                <a:solidFill>
                  <a:srgbClr val="FF0000"/>
                </a:solidFill>
              </a:rPr>
              <a:t>7.30</a:t>
            </a:r>
            <a:r>
              <a:rPr lang="ru-RU" dirty="0" smtClean="0"/>
              <a:t> получить ЭМ от членов ГЭК:</a:t>
            </a:r>
          </a:p>
          <a:p>
            <a:r>
              <a:rPr lang="ru-RU" dirty="0" smtClean="0"/>
              <a:t>- сейф-пакеты с двумя электронными носителями, на которых записаны электронные КИМ и бланки регистрации участников по форме 14-03 «Опись доставочного сейф-пакета»;</a:t>
            </a:r>
          </a:p>
          <a:p>
            <a:r>
              <a:rPr lang="ru-RU" dirty="0" smtClean="0"/>
              <a:t>- пакет руководителя (акты,протоколы,формы апелляции, списки распеделения участников ГИА и работников ППЭ, ведомости, отчеты и др.);</a:t>
            </a:r>
          </a:p>
          <a:p>
            <a:r>
              <a:rPr lang="ru-RU" dirty="0" smtClean="0"/>
              <a:t>ВДП для упаковки бланков регистрации устного экзамена;</a:t>
            </a:r>
          </a:p>
          <a:p>
            <a:r>
              <a:rPr lang="ru-RU" dirty="0" smtClean="0"/>
              <a:t>- сейф-пакеты и ВДП для упаковки материалов экзамена,включая электронные носители с ЭМ. Проверить комплектность и целостность упаковки ЭМ.</a:t>
            </a:r>
          </a:p>
          <a:p>
            <a:endParaRPr lang="ru-RU" dirty="0" smtClean="0"/>
          </a:p>
          <a:p>
            <a:pPr algn="ctr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689830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6852" y="381001"/>
            <a:ext cx="15358094" cy="2123094"/>
          </a:xfrm>
        </p:spPr>
        <p:txBody>
          <a:bodyPr>
            <a:noAutofit/>
          </a:bodyPr>
          <a:lstStyle/>
          <a:p>
            <a:pPr algn="ctr"/>
            <a:r>
              <a:rPr lang="ru-RU" sz="32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Подготовка к печати полного комплекта ЭМ в аудитории ППЭ</a:t>
            </a:r>
            <a:endParaRPr lang="ru-RU" sz="3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394556" y="2270742"/>
            <a:ext cx="15287732" cy="1357322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rgbClr val="006AB3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ea typeface="Verdana" panose="020B0604030504040204" pitchFamily="34" charset="0"/>
                <a:cs typeface="Verdana" panose="020B0604030504040204" pitchFamily="34" charset="0"/>
              </a:rPr>
              <a:t>С 9.30 </a:t>
            </a:r>
            <a:r>
              <a:rPr lang="ru-RU" dirty="0" smtClean="0">
                <a:solidFill>
                  <a:schemeClr val="bg1"/>
                </a:solidFill>
              </a:rPr>
              <a:t>в Штабе ППЭ член ГЭК совместно с техническим специалистом скачивают ключ доступа к электронным ЭМ.</a:t>
            </a:r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8178353" y="5851602"/>
            <a:ext cx="4464496" cy="2095888"/>
          </a:xfrm>
          <a:prstGeom prst="roundRect">
            <a:avLst/>
          </a:prstGeom>
          <a:solidFill>
            <a:srgbClr val="D9DADB"/>
          </a:solidFill>
          <a:ln>
            <a:solidFill>
              <a:srgbClr val="E2001A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ea typeface="Verdana" panose="020B0604030504040204" pitchFamily="34" charset="0"/>
                <a:cs typeface="Verdana" panose="020B0604030504040204" pitchFamily="34" charset="0"/>
              </a:rPr>
              <a:t>Технический специалист</a:t>
            </a:r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372610" y="5959682"/>
            <a:ext cx="6506026" cy="1786519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rgbClr val="006AB3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lvl="0"/>
            <a:r>
              <a:rPr lang="ru-RU" sz="2800" dirty="0" smtClean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ea typeface="Verdana" panose="020B0604030504040204" pitchFamily="34" charset="0"/>
                <a:cs typeface="Verdana" panose="020B0604030504040204" pitchFamily="34" charset="0"/>
              </a:rPr>
              <a:t>Загружает ключ </a:t>
            </a:r>
            <a:r>
              <a:rPr lang="ru-RU" sz="2800" dirty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ea typeface="Verdana" panose="020B0604030504040204" pitchFamily="34" charset="0"/>
                <a:cs typeface="Verdana" panose="020B0604030504040204" pitchFamily="34" charset="0"/>
              </a:rPr>
              <a:t>доступа к </a:t>
            </a:r>
            <a:r>
              <a:rPr lang="ru-RU" sz="2800" dirty="0" smtClean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ea typeface="Verdana" panose="020B0604030504040204" pitchFamily="34" charset="0"/>
                <a:cs typeface="Verdana" panose="020B0604030504040204" pitchFamily="34" charset="0"/>
              </a:rPr>
              <a:t>ЭМ </a:t>
            </a:r>
            <a:r>
              <a:rPr lang="ru-RU" sz="2800" dirty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ea typeface="Verdana" panose="020B0604030504040204" pitchFamily="34" charset="0"/>
                <a:cs typeface="Verdana" panose="020B0604030504040204" pitchFamily="34" charset="0"/>
              </a:rPr>
              <a:t>в ПО </a:t>
            </a:r>
            <a:endParaRPr lang="ru-RU" sz="2800" dirty="0" smtClean="0">
              <a:ln w="0"/>
              <a:solidFill>
                <a:schemeClr val="bg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lvl="0"/>
            <a:r>
              <a:rPr lang="ru-RU" sz="2800" dirty="0" smtClean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ea typeface="Verdana" panose="020B0604030504040204" pitchFamily="34" charset="0"/>
                <a:cs typeface="Verdana" panose="020B0604030504040204" pitchFamily="34" charset="0"/>
              </a:rPr>
              <a:t>Печати ЭМ </a:t>
            </a:r>
            <a:r>
              <a:rPr lang="ru-RU" sz="2800" dirty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ea typeface="Verdana" panose="020B0604030504040204" pitchFamily="34" charset="0"/>
                <a:cs typeface="Verdana" panose="020B0604030504040204" pitchFamily="34" charset="0"/>
              </a:rPr>
              <a:t>в каждой аудитории</a:t>
            </a:r>
          </a:p>
          <a:p>
            <a:pPr lvl="0"/>
            <a:r>
              <a:rPr lang="ru-RU" sz="2800" dirty="0" smtClean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ea typeface="Verdana" panose="020B0604030504040204" pitchFamily="34" charset="0"/>
                <a:cs typeface="Verdana" panose="020B0604030504040204" pitchFamily="34" charset="0"/>
              </a:rPr>
              <a:t>Запускает </a:t>
            </a:r>
            <a:r>
              <a:rPr lang="ru-RU" sz="2800" dirty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ea typeface="Verdana" panose="020B0604030504040204" pitchFamily="34" charset="0"/>
                <a:cs typeface="Verdana" panose="020B0604030504040204" pitchFamily="34" charset="0"/>
              </a:rPr>
              <a:t>АРМ </a:t>
            </a:r>
            <a:r>
              <a:rPr lang="ru-RU" sz="2800" dirty="0" smtClean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ea typeface="Verdana" panose="020B0604030504040204" pitchFamily="34" charset="0"/>
                <a:cs typeface="Verdana" panose="020B0604030504040204" pitchFamily="34" charset="0"/>
              </a:rPr>
              <a:t>Организатора</a:t>
            </a:r>
            <a:endParaRPr lang="ru-RU" sz="2800" dirty="0">
              <a:ln w="0"/>
              <a:solidFill>
                <a:schemeClr val="bg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8178353" y="8506064"/>
            <a:ext cx="4435863" cy="1826410"/>
          </a:xfrm>
          <a:prstGeom prst="roundRect">
            <a:avLst/>
          </a:prstGeom>
          <a:solidFill>
            <a:srgbClr val="D9DADB"/>
          </a:solidFill>
          <a:ln>
            <a:solidFill>
              <a:srgbClr val="E2001A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ea typeface="Verdana" panose="020B0604030504040204" pitchFamily="34" charset="0"/>
                <a:cs typeface="Verdana" panose="020B0604030504040204" pitchFamily="34" charset="0"/>
              </a:rPr>
              <a:t>Член ГЭК</a:t>
            </a:r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369036" y="8415886"/>
            <a:ext cx="6509600" cy="1824132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rgbClr val="006AB3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lvl="0"/>
            <a:r>
              <a:rPr lang="ru-RU" sz="2800" dirty="0" smtClean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ea typeface="Verdana" panose="020B0604030504040204" pitchFamily="34" charset="0"/>
                <a:cs typeface="Verdana" panose="020B0604030504040204" pitchFamily="34" charset="0"/>
              </a:rPr>
              <a:t>Подключает к станции печати </a:t>
            </a:r>
            <a:r>
              <a:rPr lang="ru-RU" sz="2800" dirty="0" err="1" smtClean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ea typeface="Verdana" panose="020B0604030504040204" pitchFamily="34" charset="0"/>
                <a:cs typeface="Verdana" panose="020B0604030504040204" pitchFamily="34" charset="0"/>
              </a:rPr>
              <a:t>токен</a:t>
            </a:r>
            <a:r>
              <a:rPr lang="ru-RU" sz="2800" dirty="0" smtClean="0">
                <a:ln w="0"/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ea typeface="Verdana" panose="020B0604030504040204" pitchFamily="34" charset="0"/>
                <a:cs typeface="Verdana" panose="020B0604030504040204" pitchFamily="34" charset="0"/>
              </a:rPr>
              <a:t> Члена ГЭК  и вводит пароль доступа (активирует ключ доступа к ЭМ)</a:t>
            </a:r>
          </a:p>
        </p:txBody>
      </p:sp>
      <p:sp>
        <p:nvSpPr>
          <p:cNvPr id="34" name="Скругленный прямоугольник 33"/>
          <p:cNvSpPr/>
          <p:nvPr/>
        </p:nvSpPr>
        <p:spPr>
          <a:xfrm>
            <a:off x="394556" y="3893797"/>
            <a:ext cx="15287732" cy="1571636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rgbClr val="006AB3"/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bg1"/>
                </a:solidFill>
              </a:rPr>
              <a:t>После успешного скачивания ключа доступа к ЭМ с федерального портала член ГЭК и технический специалист в каждой аудитории загружают и активируют ключ доступа к ЭМ. </a:t>
            </a:r>
            <a:endParaRPr lang="ru-RU" b="1" dirty="0">
              <a:ln w="0"/>
              <a:solidFill>
                <a:schemeClr val="bg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35" name="Прямоугольник 34"/>
          <p:cNvSpPr/>
          <p:nvPr/>
        </p:nvSpPr>
        <p:spPr>
          <a:xfrm>
            <a:off x="833537" y="10349792"/>
            <a:ext cx="14144724" cy="11387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b="1" dirty="0" smtClean="0">
              <a:solidFill>
                <a:srgbClr val="E2001A"/>
              </a:solidFill>
            </a:endParaRPr>
          </a:p>
          <a:p>
            <a:pPr algn="ctr"/>
            <a:r>
              <a:rPr lang="ru-RU" b="1" dirty="0" smtClean="0">
                <a:solidFill>
                  <a:srgbClr val="E2001A"/>
                </a:solidFill>
              </a:rPr>
              <a:t>.</a:t>
            </a:r>
            <a:endParaRPr lang="ru-RU" b="1" dirty="0">
              <a:solidFill>
                <a:srgbClr val="E2001A"/>
              </a:solidFill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94377" y="5758394"/>
            <a:ext cx="1714792" cy="2189096"/>
          </a:xfrm>
          <a:prstGeom prst="rect">
            <a:avLst/>
          </a:prstGeom>
        </p:spPr>
      </p:pic>
      <p:pic>
        <p:nvPicPr>
          <p:cNvPr id="20" name="Picture 13" descr="3D деловой человек на телефоне - Стоковое фото andresr #775711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52483" y="8269503"/>
            <a:ext cx="1598579" cy="20254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" name="Нашивка 20"/>
          <p:cNvSpPr/>
          <p:nvPr/>
        </p:nvSpPr>
        <p:spPr>
          <a:xfrm rot="10800000">
            <a:off x="7209100" y="6541678"/>
            <a:ext cx="484632" cy="484632"/>
          </a:xfrm>
          <a:prstGeom prst="chevron">
            <a:avLst/>
          </a:prstGeom>
          <a:solidFill>
            <a:srgbClr val="D9DADB"/>
          </a:solidFill>
          <a:ln>
            <a:solidFill>
              <a:srgbClr val="E2001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22" name="Нашивка 21"/>
          <p:cNvSpPr/>
          <p:nvPr/>
        </p:nvSpPr>
        <p:spPr>
          <a:xfrm rot="10800000">
            <a:off x="7239580" y="8475456"/>
            <a:ext cx="484632" cy="484632"/>
          </a:xfrm>
          <a:prstGeom prst="chevron">
            <a:avLst/>
          </a:prstGeom>
          <a:solidFill>
            <a:srgbClr val="D9DADB"/>
          </a:solidFill>
          <a:ln>
            <a:solidFill>
              <a:srgbClr val="E2001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5" name="Нашивка 20"/>
          <p:cNvSpPr/>
          <p:nvPr/>
        </p:nvSpPr>
        <p:spPr>
          <a:xfrm rot="10800000">
            <a:off x="7239579" y="6541678"/>
            <a:ext cx="484632" cy="484632"/>
          </a:xfrm>
          <a:prstGeom prst="chevron">
            <a:avLst/>
          </a:prstGeom>
          <a:solidFill>
            <a:srgbClr val="D9DADB"/>
          </a:solidFill>
          <a:ln>
            <a:solidFill>
              <a:srgbClr val="E2001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19" name="Нашивка 21"/>
          <p:cNvSpPr/>
          <p:nvPr/>
        </p:nvSpPr>
        <p:spPr>
          <a:xfrm rot="10800000">
            <a:off x="7239579" y="8506064"/>
            <a:ext cx="484632" cy="484632"/>
          </a:xfrm>
          <a:prstGeom prst="chevron">
            <a:avLst/>
          </a:prstGeom>
          <a:solidFill>
            <a:srgbClr val="D9DADB"/>
          </a:solidFill>
          <a:ln>
            <a:solidFill>
              <a:srgbClr val="E2001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23" name="Нашивка 20"/>
          <p:cNvSpPr/>
          <p:nvPr/>
        </p:nvSpPr>
        <p:spPr>
          <a:xfrm rot="10800000">
            <a:off x="12923824" y="6541678"/>
            <a:ext cx="440484" cy="484632"/>
          </a:xfrm>
          <a:prstGeom prst="chevron">
            <a:avLst/>
          </a:prstGeom>
          <a:solidFill>
            <a:srgbClr val="D9DADB"/>
          </a:solidFill>
          <a:ln>
            <a:solidFill>
              <a:srgbClr val="E2001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24" name="Нашивка 21"/>
          <p:cNvSpPr/>
          <p:nvPr/>
        </p:nvSpPr>
        <p:spPr>
          <a:xfrm rot="10800000">
            <a:off x="12941033" y="9015329"/>
            <a:ext cx="484632" cy="484632"/>
          </a:xfrm>
          <a:prstGeom prst="chevron">
            <a:avLst/>
          </a:prstGeom>
          <a:solidFill>
            <a:srgbClr val="D9DADB"/>
          </a:solidFill>
          <a:ln>
            <a:solidFill>
              <a:srgbClr val="E2001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350063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93630" y="690113"/>
            <a:ext cx="13336438" cy="1012077"/>
          </a:xfrm>
        </p:spPr>
        <p:txBody>
          <a:bodyPr>
            <a:normAutofit fontScale="90000"/>
          </a:bodyPr>
          <a:lstStyle/>
          <a:p>
            <a:pPr marL="457200" indent="-457200" algn="ctr"/>
            <a:r>
              <a:rPr lang="ru-RU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Аудитория </a:t>
            </a: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подготовки</a:t>
            </a:r>
            <a:r>
              <a:rPr lang="ru-RU" dirty="0">
                <a:solidFill>
                  <a:schemeClr val="bg1"/>
                </a:solidFill>
              </a:rPr>
              <a:t/>
            </a:r>
            <a:br>
              <a:rPr lang="ru-RU" dirty="0">
                <a:solidFill>
                  <a:schemeClr val="bg1"/>
                </a:solidFill>
              </a:rPr>
            </a:br>
            <a:r>
              <a:rPr lang="ru-RU" dirty="0">
                <a:solidFill>
                  <a:schemeClr val="bg1"/>
                </a:solidFill>
              </a:rPr>
              <a:t/>
            </a:r>
            <a:br>
              <a:rPr lang="ru-RU" dirty="0">
                <a:solidFill>
                  <a:schemeClr val="bg1"/>
                </a:solidFill>
              </a:rPr>
            </a:br>
            <a:r>
              <a:rPr lang="ru-RU" dirty="0" smtClean="0">
                <a:solidFill>
                  <a:schemeClr val="bg1"/>
                </a:solidFill>
              </a:rPr>
              <a:t>	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-550763" y="690113"/>
            <a:ext cx="10832650" cy="32316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endParaRPr lang="ru-RU" dirty="0" smtClean="0"/>
          </a:p>
          <a:p>
            <a:pPr marL="457200" indent="-457200">
              <a:buFont typeface="Arial" panose="020B0604020202020204" pitchFamily="34" charset="0"/>
              <a:buChar char="•"/>
            </a:pPr>
            <a:endParaRPr lang="ru-RU" dirty="0"/>
          </a:p>
          <a:p>
            <a:pPr marL="457200" indent="-457200">
              <a:buFont typeface="Arial" panose="020B0604020202020204" pitchFamily="34" charset="0"/>
              <a:buChar char="•"/>
            </a:pPr>
            <a:endParaRPr lang="ru-RU" dirty="0" smtClean="0"/>
          </a:p>
          <a:p>
            <a:pPr marL="457200" indent="-457200">
              <a:buFont typeface="Arial" panose="020B0604020202020204" pitchFamily="34" charset="0"/>
              <a:buChar char="•"/>
            </a:pPr>
            <a:endParaRPr lang="ru-RU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6" name="Овал 5"/>
          <p:cNvSpPr/>
          <p:nvPr/>
        </p:nvSpPr>
        <p:spPr>
          <a:xfrm>
            <a:off x="393895" y="2011680"/>
            <a:ext cx="15080566" cy="932687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dirty="0" smtClean="0"/>
              <a:t>	</a:t>
            </a:r>
            <a:r>
              <a:rPr lang="ru-RU" dirty="0" smtClean="0">
                <a:solidFill>
                  <a:srgbClr val="FF0000"/>
                </a:solidFill>
              </a:rPr>
              <a:t>Не позднее 9.30 выдать организаторам в аудитории подготовки:</a:t>
            </a:r>
          </a:p>
          <a:p>
            <a:pPr marL="457200" indent="-457200">
              <a:buFontTx/>
              <a:buChar char="-"/>
            </a:pPr>
            <a:r>
              <a:rPr lang="ru-RU" dirty="0" smtClean="0"/>
              <a:t>Инструкциии для участников экзамена по использованию программного обеспечения сдачи устного экзамена по иностранным языкам (одна инструкция на на участника экзамена по языку сдаваемого экзамена);</a:t>
            </a:r>
          </a:p>
          <a:p>
            <a:pPr marL="457200" indent="-457200">
              <a:buFontTx/>
              <a:buChar char="-"/>
            </a:pPr>
            <a:r>
              <a:rPr lang="ru-RU" dirty="0" smtClean="0"/>
              <a:t> ВДП для упаковки бланков регистрации и для испорченных бланков регистрации;</a:t>
            </a:r>
          </a:p>
          <a:p>
            <a:pPr marL="457200" indent="-457200">
              <a:buFontTx/>
              <a:buChar char="-"/>
            </a:pPr>
            <a:r>
              <a:rPr lang="ru-RU" dirty="0"/>
              <a:t> </a:t>
            </a:r>
            <a:r>
              <a:rPr lang="ru-RU" dirty="0" smtClean="0"/>
              <a:t>материалы, которые участники могут использовать в период ожидания своей очереди;</a:t>
            </a:r>
          </a:p>
          <a:p>
            <a:pPr marL="457200" indent="-457200">
              <a:buFontTx/>
              <a:buChar char="-"/>
            </a:pPr>
            <a:r>
              <a:rPr lang="ru-RU" dirty="0" smtClean="0"/>
              <a:t>Научно-популярные журналы,книги, газеты;</a:t>
            </a:r>
          </a:p>
          <a:p>
            <a:pPr marL="457200" indent="-457200">
              <a:buFontTx/>
              <a:buChar char="-"/>
            </a:pPr>
            <a:r>
              <a:rPr lang="ru-RU" dirty="0" smtClean="0"/>
              <a:t>Форму 12-04 МАШ «Ведомость учета времени отсутствия участников экзамена в аудитории»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932829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>
            <a:spLocks noChangeArrowheads="1"/>
          </p:cNvSpPr>
          <p:nvPr/>
        </p:nvSpPr>
        <p:spPr bwMode="auto">
          <a:xfrm>
            <a:off x="1346117" y="428586"/>
            <a:ext cx="14247532" cy="18222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158667" tIns="79333" rIns="158667" bIns="79333">
            <a:spAutoFit/>
          </a:bodyPr>
          <a:lstStyle/>
          <a:p>
            <a:pPr algn="ctr" eaLnBrk="1" hangingPunct="1"/>
            <a:r>
              <a:rPr lang="ru-RU" altLang="ru-RU" sz="5400" b="1" dirty="0" smtClean="0">
                <a:solidFill>
                  <a:srgbClr val="FF0000"/>
                </a:solidFill>
                <a:ea typeface="Calibri" pitchFamily="34" charset="0"/>
                <a:cs typeface="Calibri" pitchFamily="34" charset="0"/>
              </a:rPr>
              <a:t> Организатор в аудитории подготовки. Подготовка </a:t>
            </a:r>
            <a:r>
              <a:rPr lang="ru-RU" altLang="ru-RU" sz="5400" b="1" dirty="0">
                <a:solidFill>
                  <a:srgbClr val="FF0000"/>
                </a:solidFill>
                <a:ea typeface="Calibri" pitchFamily="34" charset="0"/>
                <a:cs typeface="Calibri" pitchFamily="34" charset="0"/>
              </a:rPr>
              <a:t>аудитории к экзамену</a:t>
            </a: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329481" y="3328864"/>
            <a:ext cx="4935023" cy="3147050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lIns="158667" tIns="79333" rIns="158667" bIns="79333" rtlCol="0" anchor="ctr"/>
          <a:lstStyle/>
          <a:p>
            <a:pPr algn="ctr"/>
            <a:r>
              <a:rPr lang="ru-RU" sz="2400" dirty="0"/>
              <a:t>Оформить на доске образец для заполнения регистрационных полей бланка регистрации участника ЕГЭ</a:t>
            </a: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5494053" y="3328864"/>
            <a:ext cx="4935023" cy="3147050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lIns="158667" tIns="79333" rIns="158667" bIns="79333" rtlCol="0" anchor="ctr"/>
          <a:lstStyle/>
          <a:p>
            <a:pPr algn="ctr"/>
            <a:r>
              <a:rPr lang="ru-RU" sz="2400" dirty="0"/>
              <a:t>Получить от технического специалиста и разложить на места проведения экзамена краткую инструкцию по использованию станции записи устных ответов</a:t>
            </a: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10658625" y="3328864"/>
            <a:ext cx="4935023" cy="3154059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lIns="158667" tIns="79333" rIns="158667" bIns="79333" rtlCol="0" anchor="ctr"/>
          <a:lstStyle/>
          <a:p>
            <a:pPr algn="ctr"/>
            <a:r>
              <a:rPr lang="ru-RU" sz="2400" dirty="0"/>
              <a:t>Получить от руководителя ППЭ и разложить на места проведения экзамена материалы, которые могут использовать участниками ЕГЭ в период ожидания своей очереди </a:t>
            </a:r>
          </a:p>
        </p:txBody>
      </p:sp>
      <p:pic>
        <p:nvPicPr>
          <p:cNvPr id="7" name="Picture 2" descr="C:\Users\Wolf\Desktop\0_8d6a8_c8c486d5_orig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6117" y="8282828"/>
            <a:ext cx="4048466" cy="26206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Wolf\Desktop\doc-logo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217" y="8220067"/>
            <a:ext cx="2829134" cy="27462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3" descr="C:\Users\Wolf\Desktop\WORLD-Magazines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92879" y="8467586"/>
            <a:ext cx="4548105" cy="2579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440484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93630" y="690113"/>
            <a:ext cx="13336438" cy="1012077"/>
          </a:xfrm>
        </p:spPr>
        <p:txBody>
          <a:bodyPr>
            <a:normAutofit fontScale="90000"/>
          </a:bodyPr>
          <a:lstStyle/>
          <a:p>
            <a:pPr marL="457200" indent="-457200" algn="ctr"/>
            <a:r>
              <a:rPr lang="ru-RU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 smtClean="0">
                <a:solidFill>
                  <a:srgbClr val="FF0000"/>
                </a:solidFill>
              </a:rPr>
              <a:t>организатор </a:t>
            </a:r>
            <a:r>
              <a:rPr lang="ru-RU" dirty="0">
                <a:solidFill>
                  <a:srgbClr val="FF0000"/>
                </a:solidFill>
              </a:rPr>
              <a:t>аудитории проведения</a:t>
            </a:r>
            <a:r>
              <a:rPr lang="ru-RU" dirty="0">
                <a:solidFill>
                  <a:schemeClr val="bg1"/>
                </a:solidFill>
              </a:rPr>
              <a:t/>
            </a:r>
            <a:br>
              <a:rPr lang="ru-RU" dirty="0">
                <a:solidFill>
                  <a:schemeClr val="bg1"/>
                </a:solidFill>
              </a:rPr>
            </a:br>
            <a:r>
              <a:rPr lang="ru-RU" dirty="0">
                <a:solidFill>
                  <a:schemeClr val="bg1"/>
                </a:solidFill>
              </a:rPr>
              <a:t/>
            </a:r>
            <a:br>
              <a:rPr lang="ru-RU" dirty="0">
                <a:solidFill>
                  <a:schemeClr val="bg1"/>
                </a:solidFill>
              </a:rPr>
            </a:br>
            <a:r>
              <a:rPr lang="ru-RU" dirty="0" smtClean="0">
                <a:solidFill>
                  <a:schemeClr val="bg1"/>
                </a:solidFill>
              </a:rPr>
              <a:t>	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-550763" y="690113"/>
            <a:ext cx="10832650" cy="32316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endParaRPr lang="ru-RU" dirty="0" smtClean="0"/>
          </a:p>
          <a:p>
            <a:pPr marL="457200" indent="-457200">
              <a:buFont typeface="Arial" panose="020B0604020202020204" pitchFamily="34" charset="0"/>
              <a:buChar char="•"/>
            </a:pPr>
            <a:endParaRPr lang="ru-RU" dirty="0"/>
          </a:p>
          <a:p>
            <a:pPr marL="457200" indent="-457200">
              <a:buFont typeface="Arial" panose="020B0604020202020204" pitchFamily="34" charset="0"/>
              <a:buChar char="•"/>
            </a:pPr>
            <a:endParaRPr lang="ru-RU" dirty="0" smtClean="0"/>
          </a:p>
          <a:p>
            <a:pPr marL="457200" indent="-457200">
              <a:buFont typeface="Arial" panose="020B0604020202020204" pitchFamily="34" charset="0"/>
              <a:buChar char="•"/>
            </a:pPr>
            <a:endParaRPr lang="ru-RU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6" name="Овал 5"/>
          <p:cNvSpPr/>
          <p:nvPr/>
        </p:nvSpPr>
        <p:spPr>
          <a:xfrm>
            <a:off x="323557" y="1842867"/>
            <a:ext cx="15460394" cy="936908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dirty="0"/>
              <a:t> </a:t>
            </a:r>
            <a:r>
              <a:rPr lang="ru-RU" dirty="0" smtClean="0"/>
              <a:t>          </a:t>
            </a:r>
            <a:r>
              <a:rPr lang="ru-RU" dirty="0" smtClean="0">
                <a:solidFill>
                  <a:srgbClr val="FF0000"/>
                </a:solidFill>
              </a:rPr>
              <a:t>Получить :</a:t>
            </a:r>
          </a:p>
          <a:p>
            <a:r>
              <a:rPr lang="ru-RU" dirty="0" smtClean="0"/>
              <a:t>- - не позднее </a:t>
            </a:r>
            <a:r>
              <a:rPr lang="ru-RU" dirty="0" smtClean="0">
                <a:solidFill>
                  <a:srgbClr val="FF0000"/>
                </a:solidFill>
              </a:rPr>
              <a:t>9.45</a:t>
            </a:r>
            <a:r>
              <a:rPr lang="ru-RU" dirty="0" smtClean="0"/>
              <a:t> –сейф-пакеты с двумя электронными носителями, на которых записаны электронными КИМ и бланки регистрации по форме ППЭ14-04 «Ведомость материалов доставочного сейф-пакета по экзамену»;</a:t>
            </a:r>
          </a:p>
          <a:p>
            <a:pPr marL="457200" indent="-457200">
              <a:buFontTx/>
              <a:buChar char="-"/>
            </a:pPr>
            <a:r>
              <a:rPr lang="ru-RU" dirty="0" smtClean="0"/>
              <a:t>ВДП для упаковки бланков регистрации и испорченных бланков;</a:t>
            </a:r>
          </a:p>
          <a:p>
            <a:pPr marL="457200" indent="-457200">
              <a:buFontTx/>
              <a:buChar char="-"/>
            </a:pPr>
            <a:r>
              <a:rPr lang="ru-RU" dirty="0" smtClean="0"/>
              <a:t>Конверты для использованных электронных носителей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230826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17877" y="914113"/>
            <a:ext cx="12810751" cy="1365383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200" dirty="0" smtClean="0">
                <a:solidFill>
                  <a:srgbClr val="FF0000"/>
                </a:solidFill>
                <a:latin typeface="+mn-lt"/>
                <a:ea typeface="Calibri" pitchFamily="34" charset="0"/>
                <a:cs typeface="Calibri" pitchFamily="34" charset="0"/>
              </a:rPr>
              <a:t>Организатор в аудитории проведения.</a:t>
            </a:r>
            <a:br>
              <a:rPr lang="ru-RU" sz="4200" dirty="0" smtClean="0">
                <a:solidFill>
                  <a:srgbClr val="FF0000"/>
                </a:solidFill>
                <a:latin typeface="+mn-lt"/>
                <a:ea typeface="Calibri" pitchFamily="34" charset="0"/>
                <a:cs typeface="Calibri" pitchFamily="34" charset="0"/>
              </a:rPr>
            </a:br>
            <a:r>
              <a:rPr lang="ru-RU" sz="4200" dirty="0" smtClean="0">
                <a:solidFill>
                  <a:srgbClr val="FF0000"/>
                </a:solidFill>
                <a:latin typeface="+mn-lt"/>
                <a:ea typeface="Calibri" pitchFamily="34" charset="0"/>
                <a:cs typeface="Calibri" pitchFamily="34" charset="0"/>
              </a:rPr>
              <a:t> Подготовка </a:t>
            </a:r>
            <a:r>
              <a:rPr lang="ru-RU" sz="4200" dirty="0">
                <a:solidFill>
                  <a:srgbClr val="FF0000"/>
                </a:solidFill>
                <a:latin typeface="+mn-lt"/>
                <a:ea typeface="Calibri" pitchFamily="34" charset="0"/>
                <a:cs typeface="Calibri" pitchFamily="34" charset="0"/>
              </a:rPr>
              <a:t>к </a:t>
            </a:r>
            <a:r>
              <a:rPr lang="ru-RU" sz="4200" dirty="0" smtClean="0">
                <a:solidFill>
                  <a:srgbClr val="FF0000"/>
                </a:solidFill>
                <a:latin typeface="+mn-lt"/>
                <a:ea typeface="Calibri" pitchFamily="34" charset="0"/>
                <a:cs typeface="Calibri" pitchFamily="34" charset="0"/>
              </a:rPr>
              <a:t>экзамену</a:t>
            </a:r>
            <a:endParaRPr lang="ru-RU" sz="4200" dirty="0">
              <a:solidFill>
                <a:srgbClr val="FF0000"/>
              </a:solidFill>
              <a:latin typeface="+mn-lt"/>
              <a:ea typeface="Calibri" pitchFamily="34" charset="0"/>
              <a:cs typeface="Calibri" pitchFamily="34" charset="0"/>
            </a:endParaRPr>
          </a:p>
        </p:txBody>
      </p:sp>
      <p:sp>
        <p:nvSpPr>
          <p:cNvPr id="24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CE1BC5-3012-4DAD-88BA-CDCD47E0AA43}" type="slidenum">
              <a:rPr lang="ru-RU" sz="2400" b="1">
                <a:solidFill>
                  <a:schemeClr val="bg1"/>
                </a:solidFill>
              </a:rPr>
              <a:pPr/>
              <a:t>19</a:t>
            </a:fld>
            <a:endParaRPr lang="ru-RU" sz="2400" b="1" dirty="0">
              <a:solidFill>
                <a:schemeClr val="bg1"/>
              </a:solidFill>
            </a:endParaRPr>
          </a:p>
        </p:txBody>
      </p:sp>
      <p:sp>
        <p:nvSpPr>
          <p:cNvPr id="5" name="Овал 4"/>
          <p:cNvSpPr/>
          <p:nvPr/>
        </p:nvSpPr>
        <p:spPr>
          <a:xfrm>
            <a:off x="717452" y="2279496"/>
            <a:ext cx="14450319" cy="863703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800" dirty="0"/>
              <a:t>Получить </a:t>
            </a:r>
            <a:r>
              <a:rPr lang="ru-RU" sz="2800" dirty="0" smtClean="0"/>
              <a:t>коды </a:t>
            </a:r>
            <a:r>
              <a:rPr lang="ru-RU" sz="2800" dirty="0"/>
              <a:t>активации экзамена (код состоит из 4-х цифр и генерируется средствами ПО Станции записи ответов);</a:t>
            </a:r>
          </a:p>
          <a:p>
            <a:r>
              <a:rPr lang="ru-RU" sz="2800" dirty="0" smtClean="0"/>
              <a:t>инструкциии </a:t>
            </a:r>
            <a:r>
              <a:rPr lang="ru-RU" sz="2800" dirty="0"/>
              <a:t>для участников ЕГЭ по использованию ПО сдачи устного экзамена по иностранному </a:t>
            </a:r>
            <a:r>
              <a:rPr lang="ru-RU" sz="2800" dirty="0" smtClean="0"/>
              <a:t>языку - не </a:t>
            </a:r>
            <a:r>
              <a:rPr lang="ru-RU" sz="2800" dirty="0"/>
              <a:t>позднее </a:t>
            </a:r>
            <a:r>
              <a:rPr lang="ru-RU" sz="2800" dirty="0" smtClean="0">
                <a:solidFill>
                  <a:srgbClr val="FF0000"/>
                </a:solidFill>
              </a:rPr>
              <a:t>9.00.</a:t>
            </a:r>
            <a:endParaRPr lang="ru-RU" sz="2800" dirty="0">
              <a:solidFill>
                <a:srgbClr val="FF0000"/>
              </a:solidFill>
            </a:endParaRPr>
          </a:p>
          <a:p>
            <a:pPr marL="619793" lvl="2" indent="-595000" algn="just">
              <a:spcBef>
                <a:spcPts val="1041"/>
              </a:spcBef>
              <a:spcAft>
                <a:spcPts val="1041"/>
              </a:spcAft>
              <a:buClr>
                <a:schemeClr val="tx2">
                  <a:lumMod val="60000"/>
                  <a:lumOff val="40000"/>
                </a:schemeClr>
              </a:buClr>
              <a:buSzPct val="150000"/>
              <a:buFont typeface="Wingdings" panose="05000000000000000000" pitchFamily="2" charset="2"/>
              <a:buChar char="ü"/>
              <a:defRPr/>
            </a:pPr>
            <a:r>
              <a:rPr lang="ru-RU" sz="2800" dirty="0" smtClean="0">
                <a:solidFill>
                  <a:schemeClr val="tx1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Получить доставочные пакеты с ЭМ –не позднее </a:t>
            </a:r>
            <a:r>
              <a:rPr lang="ru-RU" sz="2800" dirty="0" smtClean="0">
                <a:solidFill>
                  <a:srgbClr val="FF0000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9.45.</a:t>
            </a:r>
          </a:p>
          <a:p>
            <a:pPr marL="619793" lvl="2" indent="-595000" algn="just">
              <a:spcBef>
                <a:spcPts val="1041"/>
              </a:spcBef>
              <a:spcAft>
                <a:spcPts val="1041"/>
              </a:spcAft>
              <a:buClr>
                <a:schemeClr val="tx2">
                  <a:lumMod val="60000"/>
                  <a:lumOff val="40000"/>
                </a:schemeClr>
              </a:buClr>
              <a:buSzPct val="150000"/>
              <a:buFont typeface="Wingdings" panose="05000000000000000000" pitchFamily="2" charset="2"/>
              <a:buChar char="ü"/>
              <a:defRPr/>
            </a:pPr>
            <a:r>
              <a:rPr lang="ru-RU" sz="2800" dirty="0" smtClean="0">
                <a:solidFill>
                  <a:schemeClr val="tx1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Извлечение компакт-диска из доставочного пакета -</a:t>
            </a:r>
            <a:r>
              <a:rPr lang="ru-RU" sz="2800" dirty="0" smtClean="0">
                <a:solidFill>
                  <a:srgbClr val="FF0000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10.00</a:t>
            </a:r>
          </a:p>
          <a:p>
            <a:pPr marL="619793" lvl="2" indent="-595000" algn="just">
              <a:spcBef>
                <a:spcPts val="1041"/>
              </a:spcBef>
              <a:spcAft>
                <a:spcPts val="1041"/>
              </a:spcAft>
              <a:buClr>
                <a:schemeClr val="tx2">
                  <a:lumMod val="60000"/>
                  <a:lumOff val="40000"/>
                </a:schemeClr>
              </a:buClr>
              <a:buSzPct val="150000"/>
              <a:buFont typeface="Wingdings" panose="05000000000000000000" pitchFamily="2" charset="2"/>
              <a:buChar char="ü"/>
              <a:defRPr/>
            </a:pPr>
            <a:r>
              <a:rPr lang="ru-RU" sz="2800" dirty="0" smtClean="0">
                <a:solidFill>
                  <a:schemeClr val="tx1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Передача </a:t>
            </a:r>
            <a:r>
              <a:rPr lang="ru-RU" sz="2800" dirty="0">
                <a:solidFill>
                  <a:schemeClr val="tx1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пакетов с ИК в аудитории подготовки</a:t>
            </a:r>
          </a:p>
          <a:p>
            <a:pPr marL="619793" lvl="2" indent="-595000">
              <a:spcBef>
                <a:spcPts val="1041"/>
              </a:spcBef>
              <a:spcAft>
                <a:spcPts val="1041"/>
              </a:spcAft>
              <a:buClr>
                <a:schemeClr val="tx2">
                  <a:lumMod val="60000"/>
                  <a:lumOff val="40000"/>
                </a:schemeClr>
              </a:buClr>
              <a:buSzPct val="150000"/>
              <a:buFont typeface="Wingdings" panose="05000000000000000000" pitchFamily="2" charset="2"/>
              <a:buChar char="ü"/>
              <a:defRPr/>
            </a:pPr>
            <a:r>
              <a:rPr lang="ru-RU" sz="2800" dirty="0">
                <a:solidFill>
                  <a:schemeClr val="tx1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Установка компакт-дисков в рабочие станции участников экзамена</a:t>
            </a:r>
          </a:p>
          <a:p>
            <a:pPr marL="619793" lvl="2" indent="-595000" algn="just">
              <a:spcBef>
                <a:spcPts val="1041"/>
              </a:spcBef>
              <a:spcAft>
                <a:spcPts val="1041"/>
              </a:spcAft>
              <a:buClr>
                <a:schemeClr val="tx2">
                  <a:lumMod val="60000"/>
                  <a:lumOff val="40000"/>
                </a:schemeClr>
              </a:buClr>
              <a:buSzPct val="150000"/>
              <a:buFont typeface="Wingdings" panose="05000000000000000000" pitchFamily="2" charset="2"/>
              <a:buChar char="ü"/>
              <a:defRPr/>
            </a:pPr>
            <a:r>
              <a:rPr lang="ru-RU" sz="2800" dirty="0" smtClean="0">
                <a:solidFill>
                  <a:schemeClr val="tx1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Запуск процесса расшифровки КИМ</a:t>
            </a:r>
            <a:endParaRPr lang="ru-RU" sz="2800" dirty="0">
              <a:solidFill>
                <a:schemeClr val="tx1"/>
              </a:solidFill>
              <a:latin typeface="Cambria" panose="020405030504060302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198006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93630" y="690113"/>
            <a:ext cx="13336438" cy="1012077"/>
          </a:xfrm>
        </p:spPr>
        <p:txBody>
          <a:bodyPr>
            <a:normAutofit fontScale="90000"/>
          </a:bodyPr>
          <a:lstStyle/>
          <a:p>
            <a:pPr marL="457200" indent="-457200" algn="ctr"/>
            <a:r>
              <a:rPr lang="ru-RU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Аудитория проведения</a:t>
            </a:r>
            <a:r>
              <a:rPr lang="ru-RU" dirty="0">
                <a:solidFill>
                  <a:schemeClr val="bg1"/>
                </a:solidFill>
              </a:rPr>
              <a:t/>
            </a:r>
            <a:br>
              <a:rPr lang="ru-RU" dirty="0">
                <a:solidFill>
                  <a:schemeClr val="bg1"/>
                </a:solidFill>
              </a:rPr>
            </a:br>
            <a:r>
              <a:rPr lang="ru-RU" dirty="0">
                <a:solidFill>
                  <a:schemeClr val="bg1"/>
                </a:solidFill>
              </a:rPr>
              <a:t/>
            </a:r>
            <a:br>
              <a:rPr lang="ru-RU" dirty="0">
                <a:solidFill>
                  <a:schemeClr val="bg1"/>
                </a:solidFill>
              </a:rPr>
            </a:br>
            <a:r>
              <a:rPr lang="ru-RU" dirty="0" smtClean="0">
                <a:solidFill>
                  <a:schemeClr val="bg1"/>
                </a:solidFill>
              </a:rPr>
              <a:t>	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-550763" y="690113"/>
            <a:ext cx="10832650" cy="32316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endParaRPr lang="ru-RU" dirty="0" smtClean="0"/>
          </a:p>
          <a:p>
            <a:pPr marL="457200" indent="-457200">
              <a:buFont typeface="Arial" panose="020B0604020202020204" pitchFamily="34" charset="0"/>
              <a:buChar char="•"/>
            </a:pPr>
            <a:endParaRPr lang="ru-RU" dirty="0"/>
          </a:p>
          <a:p>
            <a:pPr marL="457200" indent="-457200">
              <a:buFont typeface="Arial" panose="020B0604020202020204" pitchFamily="34" charset="0"/>
              <a:buChar char="•"/>
            </a:pPr>
            <a:endParaRPr lang="ru-RU" dirty="0" smtClean="0"/>
          </a:p>
          <a:p>
            <a:pPr marL="457200" indent="-457200">
              <a:buFont typeface="Arial" panose="020B0604020202020204" pitchFamily="34" charset="0"/>
              <a:buChar char="•"/>
            </a:pPr>
            <a:endParaRPr lang="ru-RU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6" name="Овал 5"/>
          <p:cNvSpPr/>
          <p:nvPr/>
        </p:nvSpPr>
        <p:spPr>
          <a:xfrm>
            <a:off x="120997" y="8494349"/>
            <a:ext cx="11687175" cy="299990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800" dirty="0"/>
              <a:t>Из аудитории подготовки в аудиторию проведения участники ЕГЭ </a:t>
            </a:r>
            <a:r>
              <a:rPr lang="ru-RU" sz="2800" dirty="0" smtClean="0"/>
              <a:t>заходят группами</a:t>
            </a:r>
            <a:r>
              <a:rPr lang="ru-RU" sz="2800" dirty="0"/>
              <a:t>, при этом следующая группа заходит в аудиторию проведения  только после того, как завершили все участники предыдущей группы 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57288" y="294072"/>
            <a:ext cx="14001749" cy="8006966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71881" y="7290265"/>
            <a:ext cx="5870957" cy="48040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8757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93630" y="690113"/>
            <a:ext cx="13336438" cy="1012077"/>
          </a:xfrm>
        </p:spPr>
        <p:txBody>
          <a:bodyPr>
            <a:normAutofit fontScale="90000"/>
          </a:bodyPr>
          <a:lstStyle/>
          <a:p>
            <a:pPr marL="457200" indent="-457200" algn="ctr"/>
            <a:r>
              <a:rPr lang="ru-RU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Аудитория проведения</a:t>
            </a:r>
            <a:r>
              <a:rPr lang="ru-RU" dirty="0">
                <a:solidFill>
                  <a:schemeClr val="bg1"/>
                </a:solidFill>
              </a:rPr>
              <a:t/>
            </a:r>
            <a:br>
              <a:rPr lang="ru-RU" dirty="0">
                <a:solidFill>
                  <a:schemeClr val="bg1"/>
                </a:solidFill>
              </a:rPr>
            </a:br>
            <a:r>
              <a:rPr lang="ru-RU" dirty="0">
                <a:solidFill>
                  <a:schemeClr val="bg1"/>
                </a:solidFill>
              </a:rPr>
              <a:t/>
            </a:r>
            <a:br>
              <a:rPr lang="ru-RU" dirty="0">
                <a:solidFill>
                  <a:schemeClr val="bg1"/>
                </a:solidFill>
              </a:rPr>
            </a:br>
            <a:r>
              <a:rPr lang="ru-RU" dirty="0" smtClean="0">
                <a:solidFill>
                  <a:schemeClr val="bg1"/>
                </a:solidFill>
              </a:rPr>
              <a:t>	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-550763" y="690113"/>
            <a:ext cx="10832650" cy="32316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endParaRPr lang="ru-RU" dirty="0" smtClean="0"/>
          </a:p>
          <a:p>
            <a:pPr marL="457200" indent="-457200">
              <a:buFont typeface="Arial" panose="020B0604020202020204" pitchFamily="34" charset="0"/>
              <a:buChar char="•"/>
            </a:pPr>
            <a:endParaRPr lang="ru-RU" dirty="0"/>
          </a:p>
          <a:p>
            <a:pPr marL="457200" indent="-457200">
              <a:buFont typeface="Arial" panose="020B0604020202020204" pitchFamily="34" charset="0"/>
              <a:buChar char="•"/>
            </a:pPr>
            <a:endParaRPr lang="ru-RU" dirty="0" smtClean="0"/>
          </a:p>
          <a:p>
            <a:pPr marL="457200" indent="-457200">
              <a:buFont typeface="Arial" panose="020B0604020202020204" pitchFamily="34" charset="0"/>
              <a:buChar char="•"/>
            </a:pPr>
            <a:endParaRPr lang="ru-RU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6" name="Овал 5"/>
          <p:cNvSpPr/>
          <p:nvPr/>
        </p:nvSpPr>
        <p:spPr>
          <a:xfrm>
            <a:off x="608281" y="1702190"/>
            <a:ext cx="13951781" cy="936908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6323" y="690113"/>
            <a:ext cx="14852113" cy="102553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82076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93630" y="690113"/>
            <a:ext cx="13336438" cy="1012077"/>
          </a:xfrm>
        </p:spPr>
        <p:txBody>
          <a:bodyPr>
            <a:normAutofit fontScale="90000"/>
          </a:bodyPr>
          <a:lstStyle/>
          <a:p>
            <a:pPr marL="457200" indent="-457200" algn="ctr"/>
            <a:r>
              <a:rPr lang="ru-RU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solidFill>
                  <a:schemeClr val="bg1"/>
                </a:solidFill>
              </a:rPr>
              <a:t/>
            </a:r>
            <a:br>
              <a:rPr lang="ru-RU" dirty="0">
                <a:solidFill>
                  <a:schemeClr val="bg1"/>
                </a:solidFill>
              </a:rPr>
            </a:br>
            <a:r>
              <a:rPr lang="ru-RU" dirty="0">
                <a:solidFill>
                  <a:schemeClr val="bg1"/>
                </a:solidFill>
              </a:rPr>
              <a:t/>
            </a:r>
            <a:br>
              <a:rPr lang="ru-RU" dirty="0">
                <a:solidFill>
                  <a:schemeClr val="bg1"/>
                </a:solidFill>
              </a:rPr>
            </a:br>
            <a:r>
              <a:rPr lang="ru-RU" dirty="0" smtClean="0">
                <a:solidFill>
                  <a:schemeClr val="bg1"/>
                </a:solidFill>
              </a:rPr>
              <a:t>	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-550763" y="690113"/>
            <a:ext cx="10832650" cy="32316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endParaRPr lang="ru-RU" dirty="0" smtClean="0"/>
          </a:p>
          <a:p>
            <a:pPr marL="457200" indent="-457200">
              <a:buFont typeface="Arial" panose="020B0604020202020204" pitchFamily="34" charset="0"/>
              <a:buChar char="•"/>
            </a:pPr>
            <a:endParaRPr lang="ru-RU" dirty="0"/>
          </a:p>
          <a:p>
            <a:pPr marL="457200" indent="-457200">
              <a:buFont typeface="Arial" panose="020B0604020202020204" pitchFamily="34" charset="0"/>
              <a:buChar char="•"/>
            </a:pPr>
            <a:endParaRPr lang="ru-RU" dirty="0" smtClean="0"/>
          </a:p>
          <a:p>
            <a:pPr marL="457200" indent="-457200">
              <a:buFont typeface="Arial" panose="020B0604020202020204" pitchFamily="34" charset="0"/>
              <a:buChar char="•"/>
            </a:pPr>
            <a:endParaRPr lang="ru-RU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6" name="Овал 5"/>
          <p:cNvSpPr/>
          <p:nvPr/>
        </p:nvSpPr>
        <p:spPr>
          <a:xfrm>
            <a:off x="3981157" y="2686929"/>
            <a:ext cx="8929980" cy="497996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3630" y="1196151"/>
            <a:ext cx="14497952" cy="96082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18771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93630" y="690113"/>
            <a:ext cx="13336438" cy="1012077"/>
          </a:xfrm>
        </p:spPr>
        <p:txBody>
          <a:bodyPr>
            <a:normAutofit fontScale="90000"/>
          </a:bodyPr>
          <a:lstStyle/>
          <a:p>
            <a:pPr marL="457200" indent="-457200" algn="ctr"/>
            <a:r>
              <a:rPr lang="ru-RU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solidFill>
                  <a:schemeClr val="bg1"/>
                </a:solidFill>
              </a:rPr>
              <a:t/>
            </a:r>
            <a:br>
              <a:rPr lang="ru-RU" dirty="0">
                <a:solidFill>
                  <a:schemeClr val="bg1"/>
                </a:solidFill>
              </a:rPr>
            </a:br>
            <a:r>
              <a:rPr lang="ru-RU" dirty="0">
                <a:solidFill>
                  <a:schemeClr val="bg1"/>
                </a:solidFill>
              </a:rPr>
              <a:t/>
            </a:r>
            <a:br>
              <a:rPr lang="ru-RU" dirty="0">
                <a:solidFill>
                  <a:schemeClr val="bg1"/>
                </a:solidFill>
              </a:rPr>
            </a:br>
            <a:r>
              <a:rPr lang="ru-RU" dirty="0" smtClean="0">
                <a:solidFill>
                  <a:schemeClr val="bg1"/>
                </a:solidFill>
              </a:rPr>
              <a:t>	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-550763" y="690113"/>
            <a:ext cx="10832650" cy="32316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endParaRPr lang="ru-RU" dirty="0" smtClean="0"/>
          </a:p>
          <a:p>
            <a:pPr marL="457200" indent="-457200">
              <a:buFont typeface="Arial" panose="020B0604020202020204" pitchFamily="34" charset="0"/>
              <a:buChar char="•"/>
            </a:pPr>
            <a:endParaRPr lang="ru-RU" dirty="0"/>
          </a:p>
          <a:p>
            <a:pPr marL="457200" indent="-457200">
              <a:buFont typeface="Arial" panose="020B0604020202020204" pitchFamily="34" charset="0"/>
              <a:buChar char="•"/>
            </a:pPr>
            <a:endParaRPr lang="ru-RU" dirty="0" smtClean="0"/>
          </a:p>
          <a:p>
            <a:pPr marL="457200" indent="-457200">
              <a:buFont typeface="Arial" panose="020B0604020202020204" pitchFamily="34" charset="0"/>
              <a:buChar char="•"/>
            </a:pPr>
            <a:endParaRPr lang="ru-RU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43796" y="1196151"/>
            <a:ext cx="14061853" cy="96926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1109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93630" y="690113"/>
            <a:ext cx="13336438" cy="1012077"/>
          </a:xfrm>
        </p:spPr>
        <p:txBody>
          <a:bodyPr>
            <a:normAutofit fontScale="90000"/>
          </a:bodyPr>
          <a:lstStyle/>
          <a:p>
            <a:pPr marL="457200" indent="-457200" algn="ctr"/>
            <a:r>
              <a:rPr lang="ru-RU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solidFill>
                  <a:schemeClr val="bg1"/>
                </a:solidFill>
              </a:rPr>
              <a:t/>
            </a:r>
            <a:br>
              <a:rPr lang="ru-RU" dirty="0">
                <a:solidFill>
                  <a:schemeClr val="bg1"/>
                </a:solidFill>
              </a:rPr>
            </a:br>
            <a:r>
              <a:rPr lang="ru-RU" dirty="0">
                <a:solidFill>
                  <a:schemeClr val="bg1"/>
                </a:solidFill>
              </a:rPr>
              <a:t/>
            </a:r>
            <a:br>
              <a:rPr lang="ru-RU" dirty="0">
                <a:solidFill>
                  <a:schemeClr val="bg1"/>
                </a:solidFill>
              </a:rPr>
            </a:br>
            <a:r>
              <a:rPr lang="ru-RU" dirty="0" smtClean="0">
                <a:solidFill>
                  <a:schemeClr val="bg1"/>
                </a:solidFill>
              </a:rPr>
              <a:t>	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-550763" y="690113"/>
            <a:ext cx="10832650" cy="32316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endParaRPr lang="ru-RU" dirty="0" smtClean="0"/>
          </a:p>
          <a:p>
            <a:pPr marL="457200" indent="-457200">
              <a:buFont typeface="Arial" panose="020B0604020202020204" pitchFamily="34" charset="0"/>
              <a:buChar char="•"/>
            </a:pPr>
            <a:endParaRPr lang="ru-RU" dirty="0"/>
          </a:p>
          <a:p>
            <a:pPr marL="457200" indent="-457200">
              <a:buFont typeface="Arial" panose="020B0604020202020204" pitchFamily="34" charset="0"/>
              <a:buChar char="•"/>
            </a:pPr>
            <a:endParaRPr lang="ru-RU" dirty="0" smtClean="0"/>
          </a:p>
          <a:p>
            <a:pPr marL="457200" indent="-457200">
              <a:buFont typeface="Arial" panose="020B0604020202020204" pitchFamily="34" charset="0"/>
              <a:buChar char="•"/>
            </a:pPr>
            <a:endParaRPr lang="ru-RU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3630" y="970671"/>
            <a:ext cx="14047785" cy="100583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7061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93630" y="690113"/>
            <a:ext cx="13336438" cy="1012077"/>
          </a:xfrm>
        </p:spPr>
        <p:txBody>
          <a:bodyPr>
            <a:normAutofit fontScale="90000"/>
          </a:bodyPr>
          <a:lstStyle/>
          <a:p>
            <a:pPr marL="457200" indent="-457200" algn="ctr"/>
            <a:r>
              <a:rPr lang="ru-RU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solidFill>
                  <a:schemeClr val="bg1"/>
                </a:solidFill>
              </a:rPr>
              <a:t/>
            </a:r>
            <a:br>
              <a:rPr lang="ru-RU" dirty="0">
                <a:solidFill>
                  <a:schemeClr val="bg1"/>
                </a:solidFill>
              </a:rPr>
            </a:br>
            <a:r>
              <a:rPr lang="ru-RU" dirty="0">
                <a:solidFill>
                  <a:schemeClr val="bg1"/>
                </a:solidFill>
              </a:rPr>
              <a:t/>
            </a:r>
            <a:br>
              <a:rPr lang="ru-RU" dirty="0">
                <a:solidFill>
                  <a:schemeClr val="bg1"/>
                </a:solidFill>
              </a:rPr>
            </a:br>
            <a:r>
              <a:rPr lang="ru-RU" dirty="0" smtClean="0">
                <a:solidFill>
                  <a:schemeClr val="bg1"/>
                </a:solidFill>
              </a:rPr>
              <a:t>	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-550763" y="690113"/>
            <a:ext cx="10832650" cy="32316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endParaRPr lang="ru-RU" dirty="0" smtClean="0"/>
          </a:p>
          <a:p>
            <a:pPr marL="457200" indent="-457200">
              <a:buFont typeface="Arial" panose="020B0604020202020204" pitchFamily="34" charset="0"/>
              <a:buChar char="•"/>
            </a:pPr>
            <a:endParaRPr lang="ru-RU" dirty="0"/>
          </a:p>
          <a:p>
            <a:pPr marL="457200" indent="-457200">
              <a:buFont typeface="Arial" panose="020B0604020202020204" pitchFamily="34" charset="0"/>
              <a:buChar char="•"/>
            </a:pPr>
            <a:endParaRPr lang="ru-RU" dirty="0" smtClean="0"/>
          </a:p>
          <a:p>
            <a:pPr marL="457200" indent="-457200">
              <a:buFont typeface="Arial" panose="020B0604020202020204" pitchFamily="34" charset="0"/>
              <a:buChar char="•"/>
            </a:pPr>
            <a:endParaRPr lang="ru-RU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50498" y="1026942"/>
            <a:ext cx="13575324" cy="96082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98387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Скругленный прямоугольник 20"/>
          <p:cNvSpPr/>
          <p:nvPr/>
        </p:nvSpPr>
        <p:spPr>
          <a:xfrm>
            <a:off x="12196192" y="6847638"/>
            <a:ext cx="3544315" cy="3354694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158667" tIns="79333" rIns="158667" bIns="79333" rtlCol="0" anchor="ctr"/>
          <a:lstStyle/>
          <a:p>
            <a:pPr algn="ctr"/>
            <a:r>
              <a:rPr lang="ru-RU" sz="2000" dirty="0"/>
              <a:t>Проводить контроль сдачи экзамена участниками ЕГЭ</a:t>
            </a:r>
          </a:p>
        </p:txBody>
      </p:sp>
      <p:sp>
        <p:nvSpPr>
          <p:cNvPr id="3" name="TextBox 2"/>
          <p:cNvSpPr txBox="1">
            <a:spLocks noChangeArrowheads="1"/>
          </p:cNvSpPr>
          <p:nvPr/>
        </p:nvSpPr>
        <p:spPr bwMode="auto">
          <a:xfrm>
            <a:off x="1571932" y="520161"/>
            <a:ext cx="15438203" cy="14528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58667" tIns="79333" rIns="158667" bIns="79333">
            <a:spAutoFit/>
          </a:bodyPr>
          <a:lstStyle/>
          <a:p>
            <a:pPr algn="ctr"/>
            <a:r>
              <a:rPr lang="ru-RU" altLang="ru-RU" sz="4200" b="1" dirty="0">
                <a:solidFill>
                  <a:srgbClr val="FF0000"/>
                </a:solidFill>
                <a:ea typeface="Calibri" pitchFamily="34" charset="0"/>
                <a:cs typeface="Calibri" pitchFamily="34" charset="0"/>
              </a:rPr>
              <a:t>Организатор в аудитории проведения. </a:t>
            </a:r>
          </a:p>
          <a:p>
            <a:pPr algn="ctr"/>
            <a:r>
              <a:rPr lang="ru-RU" altLang="ru-RU" sz="4200" b="1" dirty="0" smtClean="0">
                <a:solidFill>
                  <a:srgbClr val="FF0000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Проведение </a:t>
            </a:r>
            <a:r>
              <a:rPr lang="ru-RU" altLang="ru-RU" sz="4200" b="1" dirty="0">
                <a:solidFill>
                  <a:srgbClr val="FF0000"/>
                </a:solidFill>
                <a:latin typeface="Calibri" pitchFamily="34" charset="0"/>
                <a:ea typeface="Calibri" pitchFamily="34" charset="0"/>
                <a:cs typeface="Calibri" pitchFamily="34" charset="0"/>
              </a:rPr>
              <a:t>экзамена</a:t>
            </a: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590632" y="2180760"/>
            <a:ext cx="3749832" cy="3317339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158667" tIns="79333" rIns="158667" bIns="79333" rtlCol="0" anchor="ctr"/>
          <a:lstStyle/>
          <a:p>
            <a:pPr algn="ctr"/>
            <a:r>
              <a:rPr lang="ru-RU" sz="1800" dirty="0"/>
              <a:t>Сверить персональные данные участника ЕГЭ, указанные в регистрационном </a:t>
            </a:r>
            <a:r>
              <a:rPr lang="ru-RU" sz="1800" dirty="0" smtClean="0"/>
              <a:t>бланке, </a:t>
            </a:r>
            <a:r>
              <a:rPr lang="ru-RU" sz="1800" dirty="0"/>
              <a:t>с предъявленным документом, удостоверяющим </a:t>
            </a:r>
            <a:r>
              <a:rPr lang="ru-RU" sz="1800" dirty="0" smtClean="0"/>
              <a:t>личность, </a:t>
            </a:r>
            <a:r>
              <a:rPr lang="ru-RU" sz="1800" dirty="0"/>
              <a:t>и </a:t>
            </a:r>
            <a:r>
              <a:rPr lang="ru-RU" sz="1800" b="1" dirty="0"/>
              <a:t>проверить правильность заполнения номера аудитории в бланке регистрации</a:t>
            </a:r>
            <a:endParaRPr lang="ru-RU" sz="1800" dirty="0"/>
          </a:p>
        </p:txBody>
      </p:sp>
      <p:sp>
        <p:nvSpPr>
          <p:cNvPr id="5" name="Стрелка вправо 4"/>
          <p:cNvSpPr/>
          <p:nvPr/>
        </p:nvSpPr>
        <p:spPr>
          <a:xfrm>
            <a:off x="4417905" y="3374390"/>
            <a:ext cx="1719348" cy="826679"/>
          </a:xfrm>
          <a:prstGeom prst="rightArrow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158667" tIns="79333" rIns="158667" bIns="79333" rtlCol="0" anchor="ctr"/>
          <a:lstStyle/>
          <a:p>
            <a:pPr algn="ctr"/>
            <a:endParaRPr lang="ru-RU"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6496782" y="2176054"/>
            <a:ext cx="3543092" cy="4714681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158667" tIns="79333" rIns="158667" bIns="79333" rtlCol="0" anchor="ctr"/>
          <a:lstStyle/>
          <a:p>
            <a:pPr marL="24793" lvl="2" algn="ctr">
              <a:spcBef>
                <a:spcPts val="1041"/>
              </a:spcBef>
              <a:spcAft>
                <a:spcPts val="1041"/>
              </a:spcAft>
              <a:buClr>
                <a:schemeClr val="tx2">
                  <a:lumMod val="60000"/>
                  <a:lumOff val="40000"/>
                </a:schemeClr>
              </a:buClr>
              <a:buSzPct val="150000"/>
              <a:defRPr/>
            </a:pPr>
            <a:r>
              <a:rPr lang="ru-RU" sz="2000" dirty="0"/>
              <a:t>Сверить номер бланка регистрации, введенный участником в ПО Станции записи, с указанным на бумажном бланке регистрации, а также номер КИМ на конверте </a:t>
            </a:r>
            <a:r>
              <a:rPr lang="ru-RU" sz="2000" dirty="0" smtClean="0"/>
              <a:t>ИК </a:t>
            </a:r>
            <a:r>
              <a:rPr lang="ru-RU" sz="2000" dirty="0"/>
              <a:t>и в интерфейсе ПО станции записи. После </a:t>
            </a:r>
            <a:r>
              <a:rPr lang="ru-RU" sz="2000" dirty="0" smtClean="0"/>
              <a:t>чего </a:t>
            </a:r>
            <a:r>
              <a:rPr lang="ru-RU" sz="2000" dirty="0"/>
              <a:t>инициировать процесс сдачи экзамена</a:t>
            </a:r>
          </a:p>
        </p:txBody>
      </p:sp>
      <p:sp>
        <p:nvSpPr>
          <p:cNvPr id="7" name="Стрелка вправо 6"/>
          <p:cNvSpPr/>
          <p:nvPr/>
        </p:nvSpPr>
        <p:spPr>
          <a:xfrm>
            <a:off x="10195551" y="3374390"/>
            <a:ext cx="1719348" cy="826679"/>
          </a:xfrm>
          <a:prstGeom prst="rightArrow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158667" tIns="79333" rIns="158667" bIns="79333" rtlCol="0" anchor="ctr"/>
          <a:lstStyle/>
          <a:p>
            <a:pPr algn="ctr"/>
            <a:endParaRPr lang="ru-RU"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12196192" y="2095959"/>
            <a:ext cx="3544315" cy="4257241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158667" tIns="79333" rIns="158667" bIns="79333" rtlCol="0" anchor="ctr"/>
          <a:lstStyle/>
          <a:p>
            <a:pPr algn="ctr"/>
            <a:r>
              <a:rPr lang="ru-RU" sz="2000" dirty="0"/>
              <a:t>Если участник сообщил о плохом качестве записи, в аудиторию необходимо пригласить технического специалиста для устранения возможных проблем с записью и/или воспроизведением путём изменения настроек </a:t>
            </a:r>
            <a:r>
              <a:rPr lang="ru-RU" sz="2000" dirty="0" err="1"/>
              <a:t>аудиооборудования</a:t>
            </a:r>
            <a:endParaRPr lang="ru-RU" sz="2000" dirty="0"/>
          </a:p>
        </p:txBody>
      </p:sp>
      <p:pic>
        <p:nvPicPr>
          <p:cNvPr id="9" name="Picture 2" descr="C:\Users\Wolf\Desktop\pasportpng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8900" y="4690695"/>
            <a:ext cx="693346" cy="8778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82904" y="6163269"/>
            <a:ext cx="1001739" cy="9723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Стрелка вниз 10"/>
          <p:cNvSpPr/>
          <p:nvPr/>
        </p:nvSpPr>
        <p:spPr>
          <a:xfrm>
            <a:off x="13542529" y="6415464"/>
            <a:ext cx="851640" cy="563483"/>
          </a:xfrm>
          <a:prstGeom prst="downArrow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158667" tIns="79333" rIns="158667" bIns="79333" rtlCol="0" anchor="ctr"/>
          <a:lstStyle/>
          <a:p>
            <a:pPr algn="ctr"/>
            <a:endParaRPr lang="ru-RU"/>
          </a:p>
        </p:txBody>
      </p:sp>
      <p:pic>
        <p:nvPicPr>
          <p:cNvPr id="12" name="Picture 2" descr="C:\Users\adeynichenko\Desktop\УСКОМ 2014\Презентация по технологии для обучающего семинара\картинки\audio-headset_8783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93556" y="5814646"/>
            <a:ext cx="623347" cy="6050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Скругленный прямоугольник 12"/>
          <p:cNvSpPr/>
          <p:nvPr/>
        </p:nvSpPr>
        <p:spPr>
          <a:xfrm>
            <a:off x="590632" y="6633394"/>
            <a:ext cx="3709581" cy="3544940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158667" tIns="79333" rIns="158667" bIns="79333" rtlCol="0" anchor="ctr"/>
          <a:lstStyle/>
          <a:p>
            <a:pPr algn="ctr"/>
            <a:r>
              <a:rPr lang="ru-RU" sz="2000" dirty="0"/>
              <a:t>Получить от участника ЕГЭ, сдавшего </a:t>
            </a:r>
            <a:r>
              <a:rPr lang="ru-RU" sz="2000" dirty="0" smtClean="0"/>
              <a:t>экзамен, </a:t>
            </a:r>
            <a:r>
              <a:rPr lang="ru-RU" sz="2000" dirty="0"/>
              <a:t>бланк регистрации, в ведомости ППЭ-05-03-У сделать отметки «Ответ прослушан» и «Бланк регистрации сдан» и получить подпись участника ЕГЭ</a:t>
            </a:r>
          </a:p>
        </p:txBody>
      </p:sp>
      <p:sp>
        <p:nvSpPr>
          <p:cNvPr id="15" name="Стрелка вниз 14"/>
          <p:cNvSpPr/>
          <p:nvPr/>
        </p:nvSpPr>
        <p:spPr>
          <a:xfrm>
            <a:off x="4275325" y="9682166"/>
            <a:ext cx="851640" cy="686313"/>
          </a:xfrm>
          <a:prstGeom prst="downArrow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158667" tIns="79333" rIns="158667" bIns="79333" rtlCol="0" anchor="ctr"/>
          <a:lstStyle/>
          <a:p>
            <a:pPr algn="ctr"/>
            <a:endParaRPr lang="ru-RU"/>
          </a:p>
        </p:txBody>
      </p:sp>
      <p:sp>
        <p:nvSpPr>
          <p:cNvPr id="16" name="Стрелка влево 15"/>
          <p:cNvSpPr/>
          <p:nvPr/>
        </p:nvSpPr>
        <p:spPr>
          <a:xfrm>
            <a:off x="4487783" y="8077244"/>
            <a:ext cx="1719348" cy="826679"/>
          </a:xfrm>
          <a:prstGeom prst="leftArrow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158667" tIns="79333" rIns="158667" bIns="79333" rtlCol="0" anchor="ctr"/>
          <a:lstStyle/>
          <a:p>
            <a:pPr algn="ctr"/>
            <a:endParaRPr lang="ru-RU"/>
          </a:p>
        </p:txBody>
      </p:sp>
      <p:sp>
        <p:nvSpPr>
          <p:cNvPr id="17" name="Скругленный прямоугольник 16"/>
          <p:cNvSpPr/>
          <p:nvPr/>
        </p:nvSpPr>
        <p:spPr>
          <a:xfrm>
            <a:off x="6483774" y="7674316"/>
            <a:ext cx="3543092" cy="2504017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158667" tIns="79333" rIns="158667" bIns="79333" rtlCol="0" anchor="ctr"/>
          <a:lstStyle/>
          <a:p>
            <a:pPr algn="ctr"/>
            <a:r>
              <a:rPr lang="ru-RU" sz="2000" dirty="0"/>
              <a:t>Завершить в ПО рабочего места участника ЕГЭ сдачу экзамена участником </a:t>
            </a:r>
          </a:p>
        </p:txBody>
      </p:sp>
      <p:pic>
        <p:nvPicPr>
          <p:cNvPr id="18" name="Picture 2" descr="C:\Users\Wolf\Desktop\password-wizard_128x128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8136" y="9192029"/>
            <a:ext cx="1040809" cy="10103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Стрелка влево 18"/>
          <p:cNvSpPr/>
          <p:nvPr/>
        </p:nvSpPr>
        <p:spPr>
          <a:xfrm>
            <a:off x="10251855" y="8078950"/>
            <a:ext cx="1719348" cy="826679"/>
          </a:xfrm>
          <a:prstGeom prst="leftArrow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158667" tIns="79333" rIns="158667" bIns="79333" rtlCol="0" anchor="ctr"/>
          <a:lstStyle/>
          <a:p>
            <a:pPr algn="ctr"/>
            <a:endParaRPr lang="ru-RU"/>
          </a:p>
        </p:txBody>
      </p:sp>
      <p:pic>
        <p:nvPicPr>
          <p:cNvPr id="20" name="Picture 2" descr="http://www.veryicon.com/icon/png/Folder/Vista%20Style/My%20computer.png"/>
          <p:cNvPicPr>
            <a:picLocks noChangeAspect="1" noChangeArrowheads="1"/>
          </p:cNvPicPr>
          <p:nvPr/>
        </p:nvPicPr>
        <p:blipFill>
          <a:blip r:embed="rId6" cstate="print"/>
          <a:srcRect b="6952"/>
          <a:stretch>
            <a:fillRect/>
          </a:stretch>
        </p:blipFill>
        <p:spPr bwMode="auto">
          <a:xfrm>
            <a:off x="11850105" y="9328575"/>
            <a:ext cx="940819" cy="849758"/>
          </a:xfrm>
          <a:prstGeom prst="rect">
            <a:avLst/>
          </a:prstGeom>
          <a:noFill/>
        </p:spPr>
      </p:pic>
      <p:sp>
        <p:nvSpPr>
          <p:cNvPr id="22" name="Скругленный прямоугольник 21"/>
          <p:cNvSpPr/>
          <p:nvPr/>
        </p:nvSpPr>
        <p:spPr>
          <a:xfrm>
            <a:off x="590632" y="10471085"/>
            <a:ext cx="15247313" cy="942215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158667" tIns="79333" rIns="158667" bIns="79333" rtlCol="0" anchor="ctr"/>
          <a:lstStyle/>
          <a:p>
            <a:pPr marL="0" lvl="1" algn="ctr"/>
            <a:r>
              <a:rPr lang="ru-RU" sz="2000" dirty="0"/>
              <a:t>Сообщить организатору вне аудитории о завершении сдачи экзамена группой участников ЕГЭ на всех рабочих местах в </a:t>
            </a:r>
            <a:r>
              <a:rPr lang="ru-RU" sz="2000" dirty="0" smtClean="0"/>
              <a:t>аудитории.</a:t>
            </a:r>
            <a:endParaRPr lang="ru-RU" sz="2000" dirty="0"/>
          </a:p>
        </p:txBody>
      </p:sp>
      <p:pic>
        <p:nvPicPr>
          <p:cNvPr id="14" name="Picture 3" descr="C:\Users\Wolf\Desktop\435-43537Banner Image Quality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9700" y="9161999"/>
            <a:ext cx="1071746" cy="10403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114850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93630" y="690113"/>
            <a:ext cx="13336438" cy="1012077"/>
          </a:xfrm>
        </p:spPr>
        <p:txBody>
          <a:bodyPr>
            <a:normAutofit fontScale="90000"/>
          </a:bodyPr>
          <a:lstStyle/>
          <a:p>
            <a:pPr marL="457200" indent="-457200" algn="ctr"/>
            <a:r>
              <a:rPr lang="ru-RU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Печать ЭМ</a:t>
            </a:r>
            <a:r>
              <a:rPr lang="ru-RU" dirty="0">
                <a:solidFill>
                  <a:schemeClr val="bg1"/>
                </a:solidFill>
              </a:rPr>
              <a:t/>
            </a:r>
            <a:br>
              <a:rPr lang="ru-RU" dirty="0">
                <a:solidFill>
                  <a:schemeClr val="bg1"/>
                </a:solidFill>
              </a:rPr>
            </a:br>
            <a:r>
              <a:rPr lang="ru-RU" dirty="0">
                <a:solidFill>
                  <a:schemeClr val="bg1"/>
                </a:solidFill>
              </a:rPr>
              <a:t/>
            </a:r>
            <a:br>
              <a:rPr lang="ru-RU" dirty="0">
                <a:solidFill>
                  <a:schemeClr val="bg1"/>
                </a:solidFill>
              </a:rPr>
            </a:br>
            <a:r>
              <a:rPr lang="ru-RU" dirty="0" smtClean="0">
                <a:solidFill>
                  <a:schemeClr val="bg1"/>
                </a:solidFill>
              </a:rPr>
              <a:t>	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-550763" y="690113"/>
            <a:ext cx="10832650" cy="32316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endParaRPr lang="ru-RU" dirty="0" smtClean="0"/>
          </a:p>
          <a:p>
            <a:pPr marL="457200" indent="-457200">
              <a:buFont typeface="Arial" panose="020B0604020202020204" pitchFamily="34" charset="0"/>
              <a:buChar char="•"/>
            </a:pPr>
            <a:endParaRPr lang="ru-RU" dirty="0"/>
          </a:p>
          <a:p>
            <a:pPr marL="457200" indent="-457200">
              <a:buFont typeface="Arial" panose="020B0604020202020204" pitchFamily="34" charset="0"/>
              <a:buChar char="•"/>
            </a:pPr>
            <a:endParaRPr lang="ru-RU" dirty="0" smtClean="0"/>
          </a:p>
          <a:p>
            <a:pPr marL="457200" indent="-457200">
              <a:buFont typeface="Arial" panose="020B0604020202020204" pitchFamily="34" charset="0"/>
              <a:buChar char="•"/>
            </a:pPr>
            <a:endParaRPr lang="ru-RU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6" name="Овал 5"/>
          <p:cNvSpPr/>
          <p:nvPr/>
        </p:nvSpPr>
        <p:spPr>
          <a:xfrm>
            <a:off x="1322363" y="3010486"/>
            <a:ext cx="13490917" cy="665402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dirty="0"/>
              <a:t>После получения информации о завершении печати во всех аудиториях подготовки, расшифровки КИМ и успешном начале экзаменов во всех аудиториях проведения необходимо дать указание техническому специалисту передать статус об успешном начале экзаменов в систему мониторинга готовности ППЭ с помощью основной станции авторизации в Штабе ППЭ.</a:t>
            </a:r>
          </a:p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26451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93630" y="690113"/>
            <a:ext cx="13336438" cy="1012077"/>
          </a:xfrm>
        </p:spPr>
        <p:txBody>
          <a:bodyPr>
            <a:normAutofit fontScale="90000"/>
          </a:bodyPr>
          <a:lstStyle/>
          <a:p>
            <a:pPr marL="457200" indent="-457200" algn="ctr"/>
            <a:r>
              <a:rPr lang="ru-RU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Продолжительность экзамена</a:t>
            </a:r>
            <a:r>
              <a:rPr lang="ru-RU" dirty="0">
                <a:solidFill>
                  <a:schemeClr val="bg1"/>
                </a:solidFill>
              </a:rPr>
              <a:t/>
            </a:r>
            <a:br>
              <a:rPr lang="ru-RU" dirty="0">
                <a:solidFill>
                  <a:schemeClr val="bg1"/>
                </a:solidFill>
              </a:rPr>
            </a:br>
            <a:r>
              <a:rPr lang="ru-RU" dirty="0">
                <a:solidFill>
                  <a:schemeClr val="bg1"/>
                </a:solidFill>
              </a:rPr>
              <a:t/>
            </a:r>
            <a:br>
              <a:rPr lang="ru-RU" dirty="0">
                <a:solidFill>
                  <a:schemeClr val="bg1"/>
                </a:solidFill>
              </a:rPr>
            </a:br>
            <a:r>
              <a:rPr lang="ru-RU" dirty="0" smtClean="0">
                <a:solidFill>
                  <a:schemeClr val="bg1"/>
                </a:solidFill>
              </a:rPr>
              <a:t>	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-550763" y="690113"/>
            <a:ext cx="10832650" cy="32316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endParaRPr lang="ru-RU" dirty="0" smtClean="0"/>
          </a:p>
          <a:p>
            <a:pPr marL="457200" indent="-457200">
              <a:buFont typeface="Arial" panose="020B0604020202020204" pitchFamily="34" charset="0"/>
              <a:buChar char="•"/>
            </a:pPr>
            <a:endParaRPr lang="ru-RU" dirty="0"/>
          </a:p>
          <a:p>
            <a:pPr marL="457200" indent="-457200">
              <a:buFont typeface="Arial" panose="020B0604020202020204" pitchFamily="34" charset="0"/>
              <a:buChar char="•"/>
            </a:pPr>
            <a:endParaRPr lang="ru-RU" dirty="0" smtClean="0"/>
          </a:p>
          <a:p>
            <a:pPr marL="457200" indent="-457200">
              <a:buFont typeface="Arial" panose="020B0604020202020204" pitchFamily="34" charset="0"/>
              <a:buChar char="•"/>
            </a:pPr>
            <a:endParaRPr lang="ru-RU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6" name="Овал 5"/>
          <p:cNvSpPr/>
          <p:nvPr/>
        </p:nvSpPr>
        <p:spPr>
          <a:xfrm>
            <a:off x="1871002" y="1997613"/>
            <a:ext cx="13673797" cy="82296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dirty="0" smtClean="0">
                <a:solidFill>
                  <a:schemeClr val="tx1"/>
                </a:solidFill>
              </a:rPr>
              <a:t>Продолжительность </a:t>
            </a:r>
            <a:r>
              <a:rPr lang="ru-RU" sz="3200" dirty="0">
                <a:solidFill>
                  <a:schemeClr val="tx1"/>
                </a:solidFill>
              </a:rPr>
              <a:t>выполнения  одной экзаменационный работы  не превышает 15 минут</a:t>
            </a:r>
            <a:br>
              <a:rPr lang="ru-RU" sz="3200" dirty="0">
                <a:solidFill>
                  <a:schemeClr val="tx1"/>
                </a:solidFill>
              </a:rPr>
            </a:br>
            <a:r>
              <a:rPr lang="ru-RU" sz="3200" dirty="0">
                <a:solidFill>
                  <a:schemeClr val="tx1"/>
                </a:solidFill>
              </a:rPr>
              <a:t/>
            </a:r>
            <a:br>
              <a:rPr lang="ru-RU" sz="3200" dirty="0">
                <a:solidFill>
                  <a:schemeClr val="tx1"/>
                </a:solidFill>
              </a:rPr>
            </a:br>
            <a:r>
              <a:rPr lang="ru-RU" sz="3200" dirty="0" smtClean="0">
                <a:solidFill>
                  <a:schemeClr val="tx1"/>
                </a:solidFill>
              </a:rPr>
              <a:t>Общее </a:t>
            </a:r>
            <a:r>
              <a:rPr lang="ru-RU" sz="3200" dirty="0">
                <a:solidFill>
                  <a:schemeClr val="tx1"/>
                </a:solidFill>
              </a:rPr>
              <a:t>время нахождения участника  в аудитории проведения  не превышает 30 </a:t>
            </a:r>
            <a:r>
              <a:rPr lang="ru-RU" sz="3200" dirty="0" smtClean="0">
                <a:solidFill>
                  <a:schemeClr val="tx1"/>
                </a:solidFill>
              </a:rPr>
              <a:t>минут</a:t>
            </a:r>
          </a:p>
          <a:p>
            <a:pPr algn="ctr"/>
            <a:r>
              <a:rPr lang="ru-RU" sz="3200" dirty="0">
                <a:solidFill>
                  <a:schemeClr val="tx1"/>
                </a:solidFill>
              </a:rPr>
              <a:t/>
            </a:r>
            <a:br>
              <a:rPr lang="ru-RU" sz="3200" dirty="0">
                <a:solidFill>
                  <a:schemeClr val="tx1"/>
                </a:solidFill>
              </a:rPr>
            </a:br>
            <a:r>
              <a:rPr lang="ru-RU" sz="3200" dirty="0" smtClean="0">
                <a:solidFill>
                  <a:schemeClr val="tx1"/>
                </a:solidFill>
              </a:rPr>
              <a:t>Для участников экзамена с ОВЗ продолжительность увеличивается на 30 мин.</a:t>
            </a:r>
          </a:p>
          <a:p>
            <a:pPr algn="ctr"/>
            <a:r>
              <a:rPr lang="ru-RU" sz="3200" dirty="0">
                <a:solidFill>
                  <a:schemeClr val="tx1"/>
                </a:solidFill>
              </a:rPr>
              <a:t/>
            </a:r>
            <a:br>
              <a:rPr lang="ru-RU" sz="3200" dirty="0">
                <a:solidFill>
                  <a:schemeClr val="tx1"/>
                </a:solidFill>
              </a:rPr>
            </a:br>
            <a:r>
              <a:rPr lang="ru-RU" sz="3200" dirty="0" smtClean="0">
                <a:solidFill>
                  <a:schemeClr val="tx1"/>
                </a:solidFill>
              </a:rPr>
              <a:t>Общая </a:t>
            </a:r>
            <a:r>
              <a:rPr lang="ru-RU" sz="3200" dirty="0">
                <a:solidFill>
                  <a:schemeClr val="tx1"/>
                </a:solidFill>
              </a:rPr>
              <a:t>длительность экзамена в ППЭ составляет 2 часа</a:t>
            </a:r>
            <a:endParaRPr lang="ru-RU" sz="3200" dirty="0" smtClean="0">
              <a:solidFill>
                <a:schemeClr val="tx1"/>
              </a:solidFill>
            </a:endParaRPr>
          </a:p>
          <a:p>
            <a:pPr algn="ctr"/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5" name="Стрелка вправо 4"/>
          <p:cNvSpPr/>
          <p:nvPr/>
        </p:nvSpPr>
        <p:spPr>
          <a:xfrm>
            <a:off x="910881" y="3292279"/>
            <a:ext cx="703385" cy="61247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F0000"/>
              </a:solidFill>
            </a:endParaRPr>
          </a:p>
        </p:txBody>
      </p:sp>
      <p:sp>
        <p:nvSpPr>
          <p:cNvPr id="7" name="Стрелка вправо 6"/>
          <p:cNvSpPr/>
          <p:nvPr/>
        </p:nvSpPr>
        <p:spPr>
          <a:xfrm>
            <a:off x="916719" y="4998625"/>
            <a:ext cx="703385" cy="61247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Стрелка вправо 7"/>
          <p:cNvSpPr/>
          <p:nvPr/>
        </p:nvSpPr>
        <p:spPr>
          <a:xfrm>
            <a:off x="910882" y="6705728"/>
            <a:ext cx="703385" cy="61247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Стрелка вправо 8"/>
          <p:cNvSpPr/>
          <p:nvPr/>
        </p:nvSpPr>
        <p:spPr>
          <a:xfrm>
            <a:off x="991771" y="7964954"/>
            <a:ext cx="703385" cy="61247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271563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Заголовок 37"/>
          <p:cNvSpPr>
            <a:spLocks noGrp="1"/>
          </p:cNvSpPr>
          <p:nvPr>
            <p:ph type="title"/>
          </p:nvPr>
        </p:nvSpPr>
        <p:spPr>
          <a:xfrm>
            <a:off x="617513" y="146960"/>
            <a:ext cx="14863162" cy="2230479"/>
          </a:xfrm>
        </p:spPr>
        <p:txBody>
          <a:bodyPr>
            <a:noAutofit/>
          </a:bodyPr>
          <a:lstStyle/>
          <a:p>
            <a:pPr marL="80963" indent="638175"/>
            <a:r>
              <a:rPr lang="ru-RU" sz="3600" b="1" dirty="0">
                <a:solidFill>
                  <a:schemeClr val="bg1"/>
                </a:solidFill>
              </a:rPr>
              <a:t>Действия, приведенные ниже, выполняются после того, как аудиторию покинут все участники экзамена</a:t>
            </a:r>
          </a:p>
        </p:txBody>
      </p:sp>
      <p:sp>
        <p:nvSpPr>
          <p:cNvPr id="39" name="Содержимое 38"/>
          <p:cNvSpPr>
            <a:spLocks noGrp="1"/>
          </p:cNvSpPr>
          <p:nvPr>
            <p:ph idx="1"/>
          </p:nvPr>
        </p:nvSpPr>
        <p:spPr>
          <a:xfrm>
            <a:off x="761529" y="3276600"/>
            <a:ext cx="14461808" cy="6792410"/>
          </a:xfrm>
        </p:spPr>
        <p:txBody>
          <a:bodyPr>
            <a:normAutofit/>
          </a:bodyPr>
          <a:lstStyle/>
          <a:p>
            <a:pPr marL="80963" indent="638175" algn="ctr">
              <a:buNone/>
            </a:pPr>
            <a:endParaRPr lang="ru-RU" sz="3600" dirty="0">
              <a:solidFill>
                <a:srgbClr val="006AB3"/>
              </a:solidFill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10533742" y="9820141"/>
            <a:ext cx="4701342" cy="849146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2">
                <a:lumMod val="40000"/>
                <a:lumOff val="60000"/>
              </a:schemeClr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ln w="0"/>
                <a:solidFill>
                  <a:srgbClr val="006AB3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ea typeface="Verdana" panose="020B0604030504040204" pitchFamily="34" charset="0"/>
                <a:cs typeface="Verdana" panose="020B0604030504040204" pitchFamily="34" charset="0"/>
              </a:rPr>
              <a:t>Организатор 1, 2, технический специалист</a:t>
            </a:r>
            <a:endParaRPr lang="ru-RU" sz="2400" b="1" dirty="0">
              <a:ln w="0"/>
              <a:solidFill>
                <a:srgbClr val="006AB3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908108" y="9874532"/>
            <a:ext cx="8710403" cy="849405"/>
          </a:xfrm>
          <a:prstGeom prst="roundRect">
            <a:avLst/>
          </a:prstGeom>
          <a:solidFill>
            <a:srgbClr val="D9DADB"/>
          </a:solidFill>
          <a:ln>
            <a:solidFill>
              <a:srgbClr val="87888A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r>
              <a:rPr lang="ru-RU" sz="2400" b="1" dirty="0" smtClean="0">
                <a:ln w="0"/>
                <a:solidFill>
                  <a:srgbClr val="006AB3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Подпись протокола</a:t>
            </a:r>
            <a:endParaRPr lang="ru-RU" sz="2400" b="1" dirty="0">
              <a:ln w="0"/>
              <a:solidFill>
                <a:srgbClr val="006AB3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10525060" y="3792747"/>
            <a:ext cx="4698277" cy="857256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2">
                <a:lumMod val="40000"/>
                <a:lumOff val="60000"/>
              </a:schemeClr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ln w="0"/>
                <a:solidFill>
                  <a:srgbClr val="006AB3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ea typeface="Verdana" panose="020B0604030504040204" pitchFamily="34" charset="0"/>
                <a:cs typeface="Verdana" panose="020B0604030504040204" pitchFamily="34" charset="0"/>
              </a:rPr>
              <a:t>Технический специалист</a:t>
            </a:r>
            <a:endParaRPr lang="ru-RU" sz="2400" b="1" dirty="0">
              <a:ln w="0"/>
              <a:solidFill>
                <a:srgbClr val="006AB3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905545" y="3792747"/>
            <a:ext cx="8712968" cy="857256"/>
          </a:xfrm>
          <a:prstGeom prst="roundRect">
            <a:avLst/>
          </a:prstGeom>
          <a:solidFill>
            <a:srgbClr val="D9DADB"/>
          </a:solidFill>
          <a:ln>
            <a:solidFill>
              <a:srgbClr val="87888A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ln w="0"/>
                <a:solidFill>
                  <a:srgbClr val="006AB3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Кнопка «Экзамен завершен» в ПО</a:t>
            </a:r>
          </a:p>
        </p:txBody>
      </p:sp>
      <p:sp>
        <p:nvSpPr>
          <p:cNvPr id="40" name="Скругленный прямоугольник 39"/>
          <p:cNvSpPr/>
          <p:nvPr/>
        </p:nvSpPr>
        <p:spPr>
          <a:xfrm>
            <a:off x="10525059" y="5001411"/>
            <a:ext cx="4698277" cy="857256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2">
                <a:lumMod val="40000"/>
                <a:lumOff val="60000"/>
              </a:schemeClr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ln w="0"/>
                <a:solidFill>
                  <a:srgbClr val="006AB3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ea typeface="Verdana" panose="020B0604030504040204" pitchFamily="34" charset="0"/>
                <a:cs typeface="Verdana" panose="020B0604030504040204" pitchFamily="34" charset="0"/>
              </a:rPr>
              <a:t>Технический специалист</a:t>
            </a:r>
            <a:endParaRPr lang="ru-RU" sz="2400" b="1" dirty="0">
              <a:ln w="0"/>
              <a:solidFill>
                <a:srgbClr val="006AB3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41" name="Скругленный прямоугольник 40"/>
          <p:cNvSpPr/>
          <p:nvPr/>
        </p:nvSpPr>
        <p:spPr>
          <a:xfrm>
            <a:off x="905545" y="5001410"/>
            <a:ext cx="8712968" cy="857256"/>
          </a:xfrm>
          <a:prstGeom prst="roundRect">
            <a:avLst/>
          </a:prstGeom>
          <a:solidFill>
            <a:srgbClr val="D9DADB"/>
          </a:solidFill>
          <a:ln>
            <a:solidFill>
              <a:srgbClr val="87888A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ln w="0"/>
                <a:solidFill>
                  <a:srgbClr val="006AB3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Выгружает электронный журнал работы </a:t>
            </a:r>
          </a:p>
          <a:p>
            <a:pPr algn="ctr"/>
            <a:r>
              <a:rPr lang="ru-RU" sz="2400" b="1" dirty="0" smtClean="0">
                <a:ln w="0"/>
                <a:solidFill>
                  <a:srgbClr val="006AB3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станции печати</a:t>
            </a:r>
          </a:p>
        </p:txBody>
      </p:sp>
      <p:sp>
        <p:nvSpPr>
          <p:cNvPr id="44" name="Скругленный прямоугольник 43"/>
          <p:cNvSpPr/>
          <p:nvPr/>
        </p:nvSpPr>
        <p:spPr>
          <a:xfrm>
            <a:off x="10526786" y="6688178"/>
            <a:ext cx="4702508" cy="850440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2">
                <a:lumMod val="40000"/>
                <a:lumOff val="60000"/>
              </a:schemeClr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ln w="0"/>
                <a:solidFill>
                  <a:srgbClr val="006AB3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ea typeface="Verdana" panose="020B0604030504040204" pitchFamily="34" charset="0"/>
                <a:cs typeface="Verdana" panose="020B0604030504040204" pitchFamily="34" charset="0"/>
              </a:rPr>
              <a:t>Организатор 1</a:t>
            </a:r>
            <a:endParaRPr lang="ru-RU" sz="2400" b="1" dirty="0">
              <a:ln w="0"/>
              <a:solidFill>
                <a:srgbClr val="006AB3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45" name="Скругленный прямоугольник 44"/>
          <p:cNvSpPr/>
          <p:nvPr/>
        </p:nvSpPr>
        <p:spPr>
          <a:xfrm>
            <a:off x="905545" y="6208846"/>
            <a:ext cx="8712968" cy="1857388"/>
          </a:xfrm>
          <a:prstGeom prst="roundRect">
            <a:avLst/>
          </a:prstGeom>
          <a:solidFill>
            <a:srgbClr val="D9DADB"/>
          </a:solidFill>
          <a:ln>
            <a:solidFill>
              <a:srgbClr val="87888A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ln w="0"/>
                <a:solidFill>
                  <a:srgbClr val="006AB3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Кнопка «Печать протокола» (у</a:t>
            </a:r>
            <a:r>
              <a:rPr lang="ru-RU" sz="2400" b="1" dirty="0" smtClean="0">
                <a:solidFill>
                  <a:srgbClr val="006AB3"/>
                </a:solidFill>
              </a:rPr>
              <a:t>казывается результат печати и использования КИМ в аудитории, вводится для всех пунктов в открывшемся окне соответствующее количество экземпляров ЭМ), кнопка «Продолжить»</a:t>
            </a:r>
            <a:endParaRPr lang="ru-RU" sz="2400" b="1" dirty="0" smtClean="0">
              <a:ln w="0"/>
              <a:solidFill>
                <a:srgbClr val="006AB3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47" name="Скругленный прямоугольник 46"/>
          <p:cNvSpPr/>
          <p:nvPr/>
        </p:nvSpPr>
        <p:spPr>
          <a:xfrm>
            <a:off x="10517355" y="8539946"/>
            <a:ext cx="4702507" cy="850440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  <a:ln>
            <a:solidFill>
              <a:schemeClr val="tx2">
                <a:lumMod val="40000"/>
                <a:lumOff val="60000"/>
              </a:schemeClr>
            </a:solidFill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ln w="0"/>
                <a:solidFill>
                  <a:srgbClr val="006AB3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ea typeface="Verdana" panose="020B0604030504040204" pitchFamily="34" charset="0"/>
                <a:cs typeface="Verdana" panose="020B0604030504040204" pitchFamily="34" charset="0"/>
              </a:rPr>
              <a:t>Организатор 1</a:t>
            </a:r>
            <a:endParaRPr lang="ru-RU" sz="2400" b="1" dirty="0">
              <a:ln w="0"/>
              <a:solidFill>
                <a:srgbClr val="006AB3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48" name="Скругленный прямоугольник 47"/>
          <p:cNvSpPr/>
          <p:nvPr/>
        </p:nvSpPr>
        <p:spPr>
          <a:xfrm>
            <a:off x="905545" y="8419214"/>
            <a:ext cx="8712968" cy="1102338"/>
          </a:xfrm>
          <a:prstGeom prst="roundRect">
            <a:avLst/>
          </a:prstGeom>
          <a:solidFill>
            <a:srgbClr val="D9DADB"/>
          </a:solidFill>
          <a:ln>
            <a:solidFill>
              <a:srgbClr val="87888A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ln w="0"/>
                <a:solidFill>
                  <a:srgbClr val="006AB3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Проверка правильности сведений указанных в протоколе, при необходимости повторная печать протокола</a:t>
            </a:r>
          </a:p>
        </p:txBody>
      </p:sp>
      <p:sp>
        <p:nvSpPr>
          <p:cNvPr id="19" name="Нашивка 18"/>
          <p:cNvSpPr/>
          <p:nvPr/>
        </p:nvSpPr>
        <p:spPr>
          <a:xfrm rot="10800000">
            <a:off x="9829470" y="3979059"/>
            <a:ext cx="484632" cy="484632"/>
          </a:xfrm>
          <a:prstGeom prst="chevron">
            <a:avLst/>
          </a:prstGeom>
          <a:solidFill>
            <a:srgbClr val="D9DADB"/>
          </a:solidFill>
          <a:ln>
            <a:solidFill>
              <a:srgbClr val="B1B3B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20" name="Нашивка 19"/>
          <p:cNvSpPr/>
          <p:nvPr/>
        </p:nvSpPr>
        <p:spPr>
          <a:xfrm rot="10800000">
            <a:off x="9829470" y="5187722"/>
            <a:ext cx="484632" cy="484632"/>
          </a:xfrm>
          <a:prstGeom prst="chevron">
            <a:avLst/>
          </a:prstGeom>
          <a:solidFill>
            <a:srgbClr val="D9DADB"/>
          </a:solidFill>
          <a:ln>
            <a:solidFill>
              <a:srgbClr val="B1B3B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21" name="Нашивка 20"/>
          <p:cNvSpPr/>
          <p:nvPr/>
        </p:nvSpPr>
        <p:spPr>
          <a:xfrm rot="10800000">
            <a:off x="9829470" y="6895224"/>
            <a:ext cx="484632" cy="484632"/>
          </a:xfrm>
          <a:prstGeom prst="chevron">
            <a:avLst/>
          </a:prstGeom>
          <a:solidFill>
            <a:srgbClr val="D9DADB"/>
          </a:solidFill>
          <a:ln>
            <a:solidFill>
              <a:srgbClr val="B1B3B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22" name="Нашивка 21"/>
          <p:cNvSpPr/>
          <p:nvPr/>
        </p:nvSpPr>
        <p:spPr>
          <a:xfrm rot="10800000">
            <a:off x="9825618" y="8722850"/>
            <a:ext cx="484632" cy="484632"/>
          </a:xfrm>
          <a:prstGeom prst="chevron">
            <a:avLst/>
          </a:prstGeom>
          <a:solidFill>
            <a:srgbClr val="D9DADB"/>
          </a:solidFill>
          <a:ln>
            <a:solidFill>
              <a:srgbClr val="B1B3B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23" name="Нашивка 22"/>
          <p:cNvSpPr/>
          <p:nvPr/>
        </p:nvSpPr>
        <p:spPr>
          <a:xfrm rot="10800000">
            <a:off x="9833811" y="10056918"/>
            <a:ext cx="484632" cy="484632"/>
          </a:xfrm>
          <a:prstGeom prst="chevron">
            <a:avLst/>
          </a:prstGeom>
          <a:solidFill>
            <a:srgbClr val="D9DADB"/>
          </a:solidFill>
          <a:ln>
            <a:solidFill>
              <a:srgbClr val="B1B3B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30220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Заголовок 37"/>
          <p:cNvSpPr>
            <a:spLocks noGrp="1"/>
          </p:cNvSpPr>
          <p:nvPr>
            <p:ph type="title"/>
          </p:nvPr>
        </p:nvSpPr>
        <p:spPr>
          <a:xfrm>
            <a:off x="2222695" y="146960"/>
            <a:ext cx="11943471" cy="2230479"/>
          </a:xfrm>
        </p:spPr>
        <p:txBody>
          <a:bodyPr>
            <a:noAutofit/>
          </a:bodyPr>
          <a:lstStyle/>
          <a:p>
            <a:pPr marL="80963" indent="638175"/>
            <a:r>
              <a:rPr lang="ru-RU" sz="3600" b="1" dirty="0" smtClean="0">
                <a:solidFill>
                  <a:schemeClr val="bg1"/>
                </a:solidFill>
              </a:rPr>
              <a:t>Завершение экзамена  (аудитории проведения)</a:t>
            </a:r>
            <a:br>
              <a:rPr lang="ru-RU" sz="3600" b="1" dirty="0" smtClean="0">
                <a:solidFill>
                  <a:schemeClr val="bg1"/>
                </a:solidFill>
              </a:rPr>
            </a:br>
            <a:r>
              <a:rPr lang="ru-RU" sz="3600" b="1" dirty="0" smtClean="0">
                <a:solidFill>
                  <a:schemeClr val="bg1"/>
                </a:solidFill>
              </a:rPr>
              <a:t>         </a:t>
            </a:r>
            <a:endParaRPr lang="ru-RU" sz="1800" b="1" dirty="0">
              <a:solidFill>
                <a:schemeClr val="bg1"/>
              </a:solidFill>
            </a:endParaRPr>
          </a:p>
        </p:txBody>
      </p:sp>
      <p:sp>
        <p:nvSpPr>
          <p:cNvPr id="24" name="Объект 23"/>
          <p:cNvSpPr>
            <a:spLocks noGrp="1"/>
          </p:cNvSpPr>
          <p:nvPr>
            <p:ph idx="1"/>
          </p:nvPr>
        </p:nvSpPr>
        <p:spPr>
          <a:xfrm>
            <a:off x="1422008" y="2377439"/>
            <a:ext cx="13544843" cy="845468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marL="24793" lvl="2" indent="0" algn="ctr">
              <a:spcBef>
                <a:spcPts val="1041"/>
              </a:spcBef>
              <a:spcAft>
                <a:spcPts val="1041"/>
              </a:spcAft>
              <a:buClr>
                <a:schemeClr val="tx2">
                  <a:lumMod val="60000"/>
                  <a:lumOff val="40000"/>
                </a:schemeClr>
              </a:buClr>
              <a:buSzPct val="150000"/>
              <a:buNone/>
              <a:defRPr/>
            </a:pPr>
            <a:r>
              <a:rPr lang="ru-RU" sz="2400" b="1" dirty="0" smtClean="0">
                <a:solidFill>
                  <a:srgbClr val="C00000"/>
                </a:solidFill>
              </a:rPr>
              <a:t>Руководитель ППЭ должен в штабе с </a:t>
            </a:r>
            <a:r>
              <a:rPr lang="ru-RU" sz="2400" b="1" dirty="0">
                <a:solidFill>
                  <a:srgbClr val="C00000"/>
                </a:solidFill>
              </a:rPr>
              <a:t>включенным видеонаблюдением в присутствии члена </a:t>
            </a:r>
            <a:r>
              <a:rPr lang="ru-RU" sz="2400" b="1" dirty="0" smtClean="0">
                <a:solidFill>
                  <a:srgbClr val="C00000"/>
                </a:solidFill>
              </a:rPr>
              <a:t>ГЭК: </a:t>
            </a:r>
            <a:r>
              <a:rPr lang="ru-RU" sz="2400" b="1" dirty="0" smtClean="0">
                <a:solidFill>
                  <a:srgbClr val="C00000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получить от всех ответственных организаторов аудитории проведения следующие материалы:</a:t>
            </a:r>
          </a:p>
          <a:p>
            <a:pPr marL="619793" lvl="2" indent="-595000" algn="just">
              <a:spcBef>
                <a:spcPts val="1041"/>
              </a:spcBef>
              <a:spcAft>
                <a:spcPts val="1041"/>
              </a:spcAft>
              <a:buClr>
                <a:schemeClr val="tx2">
                  <a:lumMod val="60000"/>
                  <a:lumOff val="40000"/>
                </a:schemeClr>
              </a:buClr>
              <a:buSzPct val="150000"/>
              <a:buFont typeface="Wingdings" panose="05000000000000000000" pitchFamily="2" charset="2"/>
              <a:buChar char="ü"/>
              <a:defRPr/>
            </a:pPr>
            <a:r>
              <a:rPr lang="ru-RU" sz="2400" b="1" dirty="0" smtClean="0">
                <a:solidFill>
                  <a:schemeClr val="tx1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Запечатанные ВДП с бланками регистрации устной части экзамена;</a:t>
            </a:r>
          </a:p>
          <a:p>
            <a:pPr marL="619793" lvl="2" indent="-595000" algn="just">
              <a:spcBef>
                <a:spcPts val="1041"/>
              </a:spcBef>
              <a:spcAft>
                <a:spcPts val="1041"/>
              </a:spcAft>
              <a:buClr>
                <a:schemeClr val="tx2">
                  <a:lumMod val="60000"/>
                  <a:lumOff val="40000"/>
                </a:schemeClr>
              </a:buClr>
              <a:buSzPct val="150000"/>
              <a:buFont typeface="Wingdings" panose="05000000000000000000" pitchFamily="2" charset="2"/>
              <a:buChar char="ü"/>
              <a:defRPr/>
            </a:pPr>
            <a:r>
              <a:rPr lang="ru-RU" sz="2400" b="1" dirty="0" smtClean="0">
                <a:solidFill>
                  <a:schemeClr val="tx1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Электронные носители информации КИМ в конверте;</a:t>
            </a:r>
          </a:p>
          <a:p>
            <a:pPr marL="619793" lvl="2" indent="-595000" algn="just">
              <a:spcBef>
                <a:spcPts val="1041"/>
              </a:spcBef>
              <a:spcAft>
                <a:spcPts val="1041"/>
              </a:spcAft>
              <a:buClr>
                <a:schemeClr val="tx2">
                  <a:lumMod val="60000"/>
                  <a:lumOff val="40000"/>
                </a:schemeClr>
              </a:buClr>
              <a:buSzPct val="150000"/>
              <a:buFont typeface="Wingdings" panose="05000000000000000000" pitchFamily="2" charset="2"/>
              <a:buChar char="ü"/>
              <a:defRPr/>
            </a:pPr>
            <a:r>
              <a:rPr lang="ru-RU" sz="2400" b="1" dirty="0" smtClean="0">
                <a:solidFill>
                  <a:schemeClr val="tx1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Форму ППЭ-05-03-У «Протокол проведения ЕГЭ в аудитории проведения»;</a:t>
            </a:r>
          </a:p>
          <a:p>
            <a:pPr marL="619793" lvl="2" indent="-595000" algn="just">
              <a:spcBef>
                <a:spcPts val="1041"/>
              </a:spcBef>
              <a:spcAft>
                <a:spcPts val="1041"/>
              </a:spcAft>
              <a:buClr>
                <a:schemeClr val="tx2">
                  <a:lumMod val="60000"/>
                  <a:lumOff val="40000"/>
                </a:schemeClr>
              </a:buClr>
              <a:buSzPct val="150000"/>
              <a:buFont typeface="Wingdings" panose="05000000000000000000" pitchFamily="2" charset="2"/>
              <a:buChar char="ü"/>
              <a:defRPr/>
            </a:pPr>
            <a:r>
              <a:rPr lang="ru-RU" sz="2400" b="1" dirty="0" smtClean="0">
                <a:solidFill>
                  <a:schemeClr val="tx1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Форму ППЭ-05-02-У «Протокол проведения ЕГЭ в аудитории подготовки»;</a:t>
            </a:r>
          </a:p>
          <a:p>
            <a:pPr marL="619793" lvl="2" indent="-595000" algn="just">
              <a:spcBef>
                <a:spcPts val="1041"/>
              </a:spcBef>
              <a:spcAft>
                <a:spcPts val="1041"/>
              </a:spcAft>
              <a:buClr>
                <a:schemeClr val="tx2">
                  <a:lumMod val="60000"/>
                  <a:lumOff val="40000"/>
                </a:schemeClr>
              </a:buClr>
              <a:buSzPct val="150000"/>
              <a:buFont typeface="Wingdings" panose="05000000000000000000" pitchFamily="2" charset="2"/>
              <a:buChar char="ü"/>
              <a:defRPr/>
            </a:pPr>
            <a:r>
              <a:rPr lang="ru-RU" sz="2400" b="1" dirty="0" smtClean="0">
                <a:solidFill>
                  <a:schemeClr val="tx1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Форму ППЭ -12-02 «Ведомость коррекции персональных данных участников экзамена в аудитории (при наличии);</a:t>
            </a:r>
          </a:p>
          <a:p>
            <a:pPr marL="619793" lvl="2" indent="-595000" algn="just">
              <a:spcBef>
                <a:spcPts val="1041"/>
              </a:spcBef>
              <a:spcAft>
                <a:spcPts val="1041"/>
              </a:spcAft>
              <a:buClr>
                <a:schemeClr val="tx2">
                  <a:lumMod val="60000"/>
                  <a:lumOff val="40000"/>
                </a:schemeClr>
              </a:buClr>
              <a:buSzPct val="150000"/>
              <a:buFont typeface="Wingdings" panose="05000000000000000000" pitchFamily="2" charset="2"/>
              <a:buChar char="ü"/>
              <a:defRPr/>
            </a:pPr>
            <a:r>
              <a:rPr lang="ru-RU" sz="2400" b="1" dirty="0" smtClean="0">
                <a:solidFill>
                  <a:schemeClr val="tx1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Служебные записки (при наличии).</a:t>
            </a:r>
            <a:endParaRPr lang="ru-RU" sz="2400" dirty="0">
              <a:solidFill>
                <a:schemeClr val="tx1"/>
              </a:solidFill>
              <a:latin typeface="Cambria" panose="020405030504060302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712727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Заголовок 37"/>
          <p:cNvSpPr>
            <a:spLocks noGrp="1"/>
          </p:cNvSpPr>
          <p:nvPr>
            <p:ph type="title"/>
          </p:nvPr>
        </p:nvSpPr>
        <p:spPr>
          <a:xfrm>
            <a:off x="2222695" y="48486"/>
            <a:ext cx="11943471" cy="2230479"/>
          </a:xfrm>
        </p:spPr>
        <p:txBody>
          <a:bodyPr>
            <a:noAutofit/>
          </a:bodyPr>
          <a:lstStyle/>
          <a:p>
            <a:pPr marL="80963" indent="638175"/>
            <a:r>
              <a:rPr lang="ru-RU" sz="3600" b="1" dirty="0" smtClean="0">
                <a:solidFill>
                  <a:schemeClr val="bg1"/>
                </a:solidFill>
              </a:rPr>
              <a:t>Завершение экзамена  (аудитории подготовки)</a:t>
            </a:r>
            <a:br>
              <a:rPr lang="ru-RU" sz="3600" b="1" dirty="0" smtClean="0">
                <a:solidFill>
                  <a:schemeClr val="bg1"/>
                </a:solidFill>
              </a:rPr>
            </a:br>
            <a:r>
              <a:rPr lang="ru-RU" sz="3600" b="1" dirty="0" smtClean="0">
                <a:solidFill>
                  <a:schemeClr val="bg1"/>
                </a:solidFill>
              </a:rPr>
              <a:t>         </a:t>
            </a:r>
            <a:endParaRPr lang="ru-RU" sz="1800" b="1" dirty="0">
              <a:solidFill>
                <a:schemeClr val="bg1"/>
              </a:solidFill>
            </a:endParaRPr>
          </a:p>
        </p:txBody>
      </p:sp>
      <p:sp>
        <p:nvSpPr>
          <p:cNvPr id="24" name="Объект 23"/>
          <p:cNvSpPr>
            <a:spLocks noGrp="1"/>
          </p:cNvSpPr>
          <p:nvPr>
            <p:ph idx="1"/>
          </p:nvPr>
        </p:nvSpPr>
        <p:spPr>
          <a:xfrm>
            <a:off x="1237957" y="2799470"/>
            <a:ext cx="13730068" cy="775129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 fontScale="92500"/>
          </a:bodyPr>
          <a:lstStyle/>
          <a:p>
            <a:pPr marL="24793" lvl="2" indent="0" algn="ctr">
              <a:spcBef>
                <a:spcPts val="1041"/>
              </a:spcBef>
              <a:spcAft>
                <a:spcPts val="1041"/>
              </a:spcAft>
              <a:buClr>
                <a:schemeClr val="tx2">
                  <a:lumMod val="60000"/>
                  <a:lumOff val="40000"/>
                </a:schemeClr>
              </a:buClr>
              <a:buSzPct val="150000"/>
              <a:buNone/>
              <a:defRPr/>
            </a:pPr>
            <a:r>
              <a:rPr lang="ru-RU" sz="2800" b="1" dirty="0" smtClean="0">
                <a:solidFill>
                  <a:srgbClr val="FF0000"/>
                </a:solidFill>
              </a:rPr>
              <a:t>Руководитель ППЭ должен в штабе с </a:t>
            </a:r>
            <a:r>
              <a:rPr lang="ru-RU" sz="2800" b="1" dirty="0">
                <a:solidFill>
                  <a:srgbClr val="FF0000"/>
                </a:solidFill>
              </a:rPr>
              <a:t>включенным видеонаблюдением </a:t>
            </a:r>
            <a:r>
              <a:rPr lang="ru-RU" sz="2800" b="1" dirty="0" smtClean="0">
                <a:solidFill>
                  <a:srgbClr val="FF0000"/>
                </a:solidFill>
              </a:rPr>
              <a:t>в присутствии </a:t>
            </a:r>
            <a:r>
              <a:rPr lang="ru-RU" sz="2800" b="1" dirty="0">
                <a:solidFill>
                  <a:srgbClr val="FF0000"/>
                </a:solidFill>
              </a:rPr>
              <a:t>члена </a:t>
            </a:r>
            <a:r>
              <a:rPr lang="ru-RU" sz="2800" b="1" dirty="0" smtClean="0">
                <a:solidFill>
                  <a:srgbClr val="FF0000"/>
                </a:solidFill>
              </a:rPr>
              <a:t>ГЭК: </a:t>
            </a:r>
            <a:r>
              <a:rPr lang="ru-RU" sz="2800" b="1" dirty="0" smtClean="0">
                <a:solidFill>
                  <a:srgbClr val="FF0000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получить от всех ответственных организаторов аудитории подготовки следующие материалы</a:t>
            </a:r>
            <a:r>
              <a:rPr lang="ru-RU" sz="2400" b="1" dirty="0" smtClean="0">
                <a:solidFill>
                  <a:srgbClr val="FF0000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:</a:t>
            </a:r>
          </a:p>
          <a:p>
            <a:pPr marL="619793" lvl="2" indent="-595000" algn="just">
              <a:spcBef>
                <a:spcPts val="1041"/>
              </a:spcBef>
              <a:spcAft>
                <a:spcPts val="1041"/>
              </a:spcAft>
              <a:buClr>
                <a:schemeClr val="tx2">
                  <a:lumMod val="60000"/>
                  <a:lumOff val="40000"/>
                </a:schemeClr>
              </a:buClr>
              <a:buSzPct val="150000"/>
              <a:buFont typeface="Wingdings" panose="05000000000000000000" pitchFamily="2" charset="2"/>
              <a:buChar char="ü"/>
              <a:defRPr/>
            </a:pPr>
            <a:r>
              <a:rPr lang="ru-RU" sz="2400" b="1" dirty="0" smtClean="0">
                <a:solidFill>
                  <a:schemeClr val="tx1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Электронные носители с ЭМ, вложенные в тот же сейф-пакет (по форме ППЭ-14-04);</a:t>
            </a:r>
          </a:p>
          <a:p>
            <a:pPr marL="619793" lvl="2" indent="-595000" algn="just">
              <a:spcBef>
                <a:spcPts val="1041"/>
              </a:spcBef>
              <a:spcAft>
                <a:spcPts val="1041"/>
              </a:spcAft>
              <a:buClr>
                <a:schemeClr val="tx2">
                  <a:lumMod val="60000"/>
                  <a:lumOff val="40000"/>
                </a:schemeClr>
              </a:buClr>
              <a:buSzPct val="150000"/>
              <a:buFont typeface="Wingdings" panose="05000000000000000000" pitchFamily="2" charset="2"/>
              <a:buChar char="ü"/>
              <a:defRPr/>
            </a:pPr>
            <a:r>
              <a:rPr lang="ru-RU" sz="2400" b="1" dirty="0" smtClean="0">
                <a:solidFill>
                  <a:schemeClr val="tx1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сейф-пакет  с ЭМ (по форме 13-03У)</a:t>
            </a:r>
          </a:p>
          <a:p>
            <a:pPr marL="619793" lvl="2" indent="-595000" algn="just">
              <a:spcBef>
                <a:spcPts val="1041"/>
              </a:spcBef>
              <a:spcAft>
                <a:spcPts val="1041"/>
              </a:spcAft>
              <a:buClr>
                <a:schemeClr val="tx2">
                  <a:lumMod val="60000"/>
                  <a:lumOff val="40000"/>
                </a:schemeClr>
              </a:buClr>
              <a:buSzPct val="150000"/>
              <a:buFont typeface="Wingdings" panose="05000000000000000000" pitchFamily="2" charset="2"/>
              <a:buChar char="ü"/>
              <a:defRPr/>
            </a:pPr>
            <a:r>
              <a:rPr lang="ru-RU" sz="2400" b="1" dirty="0" smtClean="0">
                <a:solidFill>
                  <a:schemeClr val="tx1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Форму ППЭ -12-04 «Ведомость учета времени отсутствия участников экзамена в аудитории;</a:t>
            </a:r>
          </a:p>
          <a:p>
            <a:pPr marL="619793" lvl="2" indent="-595000" algn="just">
              <a:spcBef>
                <a:spcPts val="1041"/>
              </a:spcBef>
              <a:spcAft>
                <a:spcPts val="1041"/>
              </a:spcAft>
              <a:buClr>
                <a:schemeClr val="tx2">
                  <a:lumMod val="60000"/>
                  <a:lumOff val="40000"/>
                </a:schemeClr>
              </a:buClr>
              <a:buSzPct val="150000"/>
              <a:buFont typeface="Wingdings" panose="05000000000000000000" pitchFamily="2" charset="2"/>
              <a:buChar char="ü"/>
              <a:defRPr/>
            </a:pPr>
            <a:r>
              <a:rPr lang="ru-RU" sz="2400" b="1" dirty="0" smtClean="0">
                <a:solidFill>
                  <a:schemeClr val="tx1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От технического специалиста флеш-накопитель с аудиозаписями ответов, сопроводительный бланк к нему и протокол создания аудионосителя ППЭ (протокол остается на хранении в ППЭ);</a:t>
            </a:r>
            <a:endParaRPr lang="ru-RU" sz="2400" dirty="0">
              <a:solidFill>
                <a:schemeClr val="tx1"/>
              </a:solidFill>
              <a:latin typeface="Cambria" panose="020405030504060302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516449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Заголовок 37"/>
          <p:cNvSpPr>
            <a:spLocks noGrp="1"/>
          </p:cNvSpPr>
          <p:nvPr>
            <p:ph type="title"/>
          </p:nvPr>
        </p:nvSpPr>
        <p:spPr>
          <a:xfrm>
            <a:off x="4473526" y="661182"/>
            <a:ext cx="9566031" cy="1631851"/>
          </a:xfrm>
        </p:spPr>
        <p:txBody>
          <a:bodyPr>
            <a:noAutofit/>
          </a:bodyPr>
          <a:lstStyle/>
          <a:p>
            <a:pPr marL="80963" indent="638175"/>
            <a:r>
              <a:rPr lang="ru-RU" sz="3600" b="1" dirty="0" smtClean="0">
                <a:solidFill>
                  <a:schemeClr val="bg1"/>
                </a:solidFill>
              </a:rPr>
              <a:t>Сканирование бланков в ППЭ</a:t>
            </a:r>
            <a:br>
              <a:rPr lang="ru-RU" sz="3600" b="1" dirty="0" smtClean="0">
                <a:solidFill>
                  <a:schemeClr val="bg1"/>
                </a:solidFill>
              </a:rPr>
            </a:br>
            <a:r>
              <a:rPr lang="ru-RU" sz="3600" b="1" dirty="0" smtClean="0">
                <a:solidFill>
                  <a:schemeClr val="bg1"/>
                </a:solidFill>
              </a:rPr>
              <a:t>         </a:t>
            </a:r>
            <a:endParaRPr lang="ru-RU" sz="1800" b="1" dirty="0">
              <a:solidFill>
                <a:schemeClr val="bg1"/>
              </a:solidFill>
            </a:endParaRPr>
          </a:p>
        </p:txBody>
      </p:sp>
      <p:sp>
        <p:nvSpPr>
          <p:cNvPr id="24" name="Объект 23"/>
          <p:cNvSpPr>
            <a:spLocks noGrp="1"/>
          </p:cNvSpPr>
          <p:nvPr>
            <p:ph idx="1"/>
          </p:nvPr>
        </p:nvSpPr>
        <p:spPr>
          <a:xfrm>
            <a:off x="1533378" y="2166425"/>
            <a:ext cx="13308037" cy="804672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 fontScale="92500" lnSpcReduction="10000"/>
          </a:bodyPr>
          <a:lstStyle/>
          <a:p>
            <a:pPr marL="24793" lvl="2" indent="0" algn="just">
              <a:spcBef>
                <a:spcPts val="1041"/>
              </a:spcBef>
              <a:spcAft>
                <a:spcPts val="1041"/>
              </a:spcAft>
              <a:buClr>
                <a:schemeClr val="tx2">
                  <a:lumMod val="60000"/>
                  <a:lumOff val="40000"/>
                </a:schemeClr>
              </a:buClr>
              <a:buSzPct val="150000"/>
              <a:buNone/>
              <a:defRPr/>
            </a:pPr>
            <a:endParaRPr lang="ru-RU" sz="2400" dirty="0" smtClean="0">
              <a:solidFill>
                <a:schemeClr val="tx1"/>
              </a:solidFill>
              <a:latin typeface="Cambria" panose="02040503050406030204" pitchFamily="18" charset="0"/>
              <a:cs typeface="Times New Roman" panose="02020603050405020304" pitchFamily="18" charset="0"/>
            </a:endParaRPr>
          </a:p>
          <a:p>
            <a:pPr marL="24793" lvl="2" indent="0" algn="just">
              <a:spcBef>
                <a:spcPts val="1041"/>
              </a:spcBef>
              <a:spcAft>
                <a:spcPts val="1041"/>
              </a:spcAft>
              <a:buClr>
                <a:schemeClr val="tx2">
                  <a:lumMod val="60000"/>
                  <a:lumOff val="40000"/>
                </a:schemeClr>
              </a:buClr>
              <a:buSzPct val="150000"/>
              <a:buNone/>
              <a:defRPr/>
            </a:pPr>
            <a:r>
              <a:rPr lang="ru-RU" sz="2600" dirty="0" smtClean="0">
                <a:solidFill>
                  <a:schemeClr val="tx1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При получении от ответственного организатора ЭМ из аудитории вскрыть ВДП с бланками и после заполнения формы ППЭ-13-02МАШ бланки вложить обратно в ВДП и передать тех.специалисту для осуществления сканирования;</a:t>
            </a:r>
          </a:p>
          <a:p>
            <a:pPr marL="24793" lvl="2" indent="0" algn="just">
              <a:spcBef>
                <a:spcPts val="1041"/>
              </a:spcBef>
              <a:spcAft>
                <a:spcPts val="1041"/>
              </a:spcAft>
              <a:buClr>
                <a:schemeClr val="tx2">
                  <a:lumMod val="60000"/>
                  <a:lumOff val="40000"/>
                </a:schemeClr>
              </a:buClr>
              <a:buSzPct val="150000"/>
              <a:buNone/>
              <a:defRPr/>
            </a:pPr>
            <a:r>
              <a:rPr lang="ru-RU" sz="2600" dirty="0" smtClean="0">
                <a:solidFill>
                  <a:schemeClr val="tx1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После сканирования принять их обратно;</a:t>
            </a:r>
          </a:p>
          <a:p>
            <a:pPr marL="24793" lvl="2" indent="0" algn="just">
              <a:spcBef>
                <a:spcPts val="1041"/>
              </a:spcBef>
              <a:spcAft>
                <a:spcPts val="1041"/>
              </a:spcAft>
              <a:buClr>
                <a:schemeClr val="tx2">
                  <a:lumMod val="60000"/>
                  <a:lumOff val="40000"/>
                </a:schemeClr>
              </a:buClr>
              <a:buSzPct val="150000"/>
              <a:buNone/>
              <a:defRPr/>
            </a:pPr>
            <a:r>
              <a:rPr lang="ru-RU" sz="2600" dirty="0" smtClean="0">
                <a:solidFill>
                  <a:schemeClr val="tx1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Заполнить формы;</a:t>
            </a:r>
          </a:p>
          <a:p>
            <a:pPr marL="24793" lvl="2" indent="0" algn="just">
              <a:spcBef>
                <a:spcPts val="1041"/>
              </a:spcBef>
              <a:spcAft>
                <a:spcPts val="1041"/>
              </a:spcAft>
              <a:buClr>
                <a:schemeClr val="tx2">
                  <a:lumMod val="60000"/>
                  <a:lumOff val="40000"/>
                </a:schemeClr>
              </a:buClr>
              <a:buSzPct val="150000"/>
              <a:buNone/>
              <a:defRPr/>
            </a:pPr>
            <a:r>
              <a:rPr lang="ru-RU" sz="2600" dirty="0" smtClean="0">
                <a:solidFill>
                  <a:schemeClr val="tx1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Принять у общественных наблюдателей форму ППЭ-18 МАШ;</a:t>
            </a:r>
          </a:p>
          <a:p>
            <a:pPr marL="24793" lvl="2" indent="0" algn="just">
              <a:spcBef>
                <a:spcPts val="1041"/>
              </a:spcBef>
              <a:spcAft>
                <a:spcPts val="1041"/>
              </a:spcAft>
              <a:buClr>
                <a:schemeClr val="tx2">
                  <a:lumMod val="60000"/>
                  <a:lumOff val="40000"/>
                </a:schemeClr>
              </a:buClr>
              <a:buSzPct val="150000"/>
              <a:buNone/>
              <a:defRPr/>
            </a:pPr>
            <a:r>
              <a:rPr lang="ru-RU" sz="2600" dirty="0" smtClean="0">
                <a:solidFill>
                  <a:schemeClr val="tx1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Передать на сканирование тех.специалисту формы ППЭ;</a:t>
            </a:r>
          </a:p>
          <a:p>
            <a:pPr marL="24793" lvl="2" indent="0" algn="just">
              <a:spcBef>
                <a:spcPts val="1041"/>
              </a:spcBef>
              <a:spcAft>
                <a:spcPts val="1041"/>
              </a:spcAft>
              <a:buClr>
                <a:schemeClr val="tx2">
                  <a:lumMod val="60000"/>
                  <a:lumOff val="40000"/>
                </a:schemeClr>
              </a:buClr>
              <a:buSzPct val="150000"/>
              <a:buNone/>
              <a:defRPr/>
            </a:pPr>
            <a:r>
              <a:rPr lang="ru-RU" sz="2600" dirty="0" smtClean="0">
                <a:solidFill>
                  <a:schemeClr val="tx1"/>
                </a:solidFill>
                <a:latin typeface="Cambria" panose="02040503050406030204" pitchFamily="18" charset="0"/>
                <a:cs typeface="Times New Roman" panose="02020603050405020304" pitchFamily="18" charset="0"/>
              </a:rPr>
              <a:t>Совместно с членом ГЭК пересчитать и упаковать бланки поаудиторно в те же ВДП. Упаковать ЭМ в соответствии с общими требованиями.</a:t>
            </a:r>
          </a:p>
          <a:p>
            <a:pPr marL="24793" lvl="2" indent="0" algn="just">
              <a:spcBef>
                <a:spcPts val="1041"/>
              </a:spcBef>
              <a:spcAft>
                <a:spcPts val="1041"/>
              </a:spcAft>
              <a:buClr>
                <a:schemeClr val="tx2">
                  <a:lumMod val="60000"/>
                  <a:lumOff val="40000"/>
                </a:schemeClr>
              </a:buClr>
              <a:buSzPct val="150000"/>
              <a:buNone/>
              <a:defRPr/>
            </a:pPr>
            <a:endParaRPr lang="ru-RU" sz="2600" dirty="0" smtClean="0">
              <a:solidFill>
                <a:schemeClr val="tx1"/>
              </a:solidFill>
              <a:latin typeface="Cambria" panose="02040503050406030204" pitchFamily="18" charset="0"/>
              <a:cs typeface="Times New Roman" panose="02020603050405020304" pitchFamily="18" charset="0"/>
            </a:endParaRPr>
          </a:p>
          <a:p>
            <a:pPr marL="24793" lvl="2" indent="0" algn="just">
              <a:spcBef>
                <a:spcPts val="1041"/>
              </a:spcBef>
              <a:spcAft>
                <a:spcPts val="1041"/>
              </a:spcAft>
              <a:buClr>
                <a:schemeClr val="tx2">
                  <a:lumMod val="60000"/>
                  <a:lumOff val="40000"/>
                </a:schemeClr>
              </a:buClr>
              <a:buSzPct val="150000"/>
              <a:buNone/>
              <a:defRPr/>
            </a:pPr>
            <a:endParaRPr lang="ru-RU" sz="2600" dirty="0">
              <a:solidFill>
                <a:schemeClr val="tx1"/>
              </a:solidFill>
              <a:latin typeface="Cambria" panose="020405030504060302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215533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258EBA-BF76-4BD2-B386-1E39067478A0}" type="slidenum">
              <a:rPr lang="ru-RU" smtClean="0"/>
              <a:pPr/>
              <a:t>33</a:t>
            </a:fld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587179" y="189616"/>
            <a:ext cx="15324197" cy="1469588"/>
          </a:xfrm>
          <a:prstGeom prst="rect">
            <a:avLst/>
          </a:prstGeom>
          <a:noFill/>
        </p:spPr>
        <p:txBody>
          <a:bodyPr lIns="177704" tIns="88852" rIns="177704" bIns="88852"/>
          <a:lstStyle/>
          <a:p>
            <a:pPr algn="ctr">
              <a:spcBef>
                <a:spcPct val="0"/>
              </a:spcBef>
            </a:pPr>
            <a:r>
              <a:rPr lang="ru-RU" sz="3800" b="1" dirty="0">
                <a:solidFill>
                  <a:srgbClr val="FF0000"/>
                </a:solidFill>
                <a:latin typeface="Cambria" panose="02040503050406030204" pitchFamily="18" charset="0"/>
                <a:ea typeface="+mj-ea"/>
                <a:cs typeface="+mj-cs"/>
              </a:rPr>
              <a:t>Доставка ответов участников из ППЭ в </a:t>
            </a:r>
            <a:r>
              <a:rPr lang="ru-RU" sz="3800" b="1" dirty="0" smtClean="0">
                <a:solidFill>
                  <a:srgbClr val="FF0000"/>
                </a:solidFill>
                <a:latin typeface="Cambria" panose="02040503050406030204" pitchFamily="18" charset="0"/>
                <a:ea typeface="+mj-ea"/>
                <a:cs typeface="+mj-cs"/>
              </a:rPr>
              <a:t>РЦОИ.</a:t>
            </a:r>
            <a:endParaRPr lang="ru-RU" sz="3800" b="1" dirty="0">
              <a:solidFill>
                <a:srgbClr val="FF0000"/>
              </a:solidFill>
              <a:latin typeface="Cambria" panose="02040503050406030204" pitchFamily="18" charset="0"/>
              <a:ea typeface="+mj-ea"/>
              <a:cs typeface="+mj-cs"/>
            </a:endParaRPr>
          </a:p>
          <a:p>
            <a:pPr algn="ctr">
              <a:spcBef>
                <a:spcPct val="0"/>
              </a:spcBef>
            </a:pPr>
            <a:r>
              <a:rPr lang="ru-RU" sz="3800" b="1" dirty="0" smtClean="0">
                <a:solidFill>
                  <a:srgbClr val="FF0000"/>
                </a:solidFill>
                <a:latin typeface="Cambria" panose="02040503050406030204" pitchFamily="18" charset="0"/>
                <a:ea typeface="+mj-ea"/>
                <a:cs typeface="+mj-cs"/>
              </a:rPr>
              <a:t>Этап </a:t>
            </a:r>
            <a:r>
              <a:rPr lang="ru-RU" sz="3800" b="1" dirty="0">
                <a:solidFill>
                  <a:srgbClr val="FF0000"/>
                </a:solidFill>
                <a:latin typeface="Cambria" panose="02040503050406030204" pitchFamily="18" charset="0"/>
                <a:ea typeface="+mj-ea"/>
                <a:cs typeface="+mj-cs"/>
              </a:rPr>
              <a:t>завершения экзамена</a:t>
            </a:r>
          </a:p>
          <a:p>
            <a:pPr algn="ctr">
              <a:spcBef>
                <a:spcPct val="0"/>
              </a:spcBef>
            </a:pPr>
            <a:endParaRPr lang="ru-RU" sz="3800" b="1" dirty="0">
              <a:solidFill>
                <a:srgbClr val="FF0000"/>
              </a:solidFill>
              <a:latin typeface="Cambria" panose="02040503050406030204" pitchFamily="18" charset="0"/>
              <a:ea typeface="+mj-ea"/>
              <a:cs typeface="+mj-cs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8074855" y="1791170"/>
            <a:ext cx="7836521" cy="1133547"/>
          </a:xfrm>
          <a:prstGeom prst="rect">
            <a:avLst/>
          </a:prstGeom>
          <a:ln>
            <a:solidFill>
              <a:schemeClr val="tx2">
                <a:lumMod val="50000"/>
              </a:schemeClr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lIns="177704" tIns="88852" rIns="177704" bIns="88852">
            <a:spAutoFit/>
          </a:bodyPr>
          <a:lstStyle/>
          <a:p>
            <a:pPr algn="ctr"/>
            <a:r>
              <a:rPr lang="ru-RU" sz="31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 окончании проведения экзамена члены ГЭК обязаны:</a:t>
            </a: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559" y="3303769"/>
            <a:ext cx="2433088" cy="221979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51344" y="8653931"/>
            <a:ext cx="2302470" cy="207016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1" name="Прямоугольник 10"/>
          <p:cNvSpPr/>
          <p:nvPr/>
        </p:nvSpPr>
        <p:spPr>
          <a:xfrm>
            <a:off x="587179" y="1794331"/>
            <a:ext cx="7487676" cy="1133547"/>
          </a:xfrm>
          <a:prstGeom prst="rect">
            <a:avLst/>
          </a:prstGeom>
          <a:ln>
            <a:solidFill>
              <a:schemeClr val="tx2">
                <a:lumMod val="50000"/>
              </a:schemeClr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lIns="177704" tIns="88852" rIns="177704" bIns="88852">
            <a:spAutoFit/>
          </a:bodyPr>
          <a:lstStyle/>
          <a:p>
            <a:pPr algn="ctr"/>
            <a:r>
              <a:rPr lang="ru-RU" sz="31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После проведения экзамена руководитель ППЭ должен: </a:t>
            </a:r>
          </a:p>
        </p:txBody>
      </p:sp>
      <p:sp>
        <p:nvSpPr>
          <p:cNvPr id="12" name="Овал 11"/>
          <p:cNvSpPr/>
          <p:nvPr/>
        </p:nvSpPr>
        <p:spPr>
          <a:xfrm>
            <a:off x="476829" y="6035040"/>
            <a:ext cx="8343613" cy="528945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2400" b="1" dirty="0" smtClean="0">
                <a:ln w="0"/>
                <a:solidFill>
                  <a:schemeClr val="tx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проконтролировать передачу тех. </a:t>
            </a:r>
            <a:r>
              <a:rPr lang="ru-RU" sz="2400" b="1" dirty="0">
                <a:ln w="0"/>
                <a:solidFill>
                  <a:schemeClr val="tx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специалистом электронных журналов станций печати ЭМ, станций записи ответов, статуса о завершении экзамена в ППЭ в систему мониторинга готовности ППЭ с помощью основной станции авторизации в Штабе </a:t>
            </a:r>
            <a:r>
              <a:rPr lang="ru-RU" sz="2400" b="1" dirty="0" smtClean="0">
                <a:ln w="0"/>
                <a:solidFill>
                  <a:schemeClr val="tx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ППЭ;</a:t>
            </a:r>
            <a:endParaRPr lang="ru-RU" sz="2400" b="1" dirty="0">
              <a:ln w="0"/>
              <a:solidFill>
                <a:schemeClr val="tx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pPr algn="just"/>
            <a:r>
              <a:rPr lang="ru-RU" sz="2400" b="1" dirty="0" smtClean="0">
                <a:ln w="0"/>
                <a:solidFill>
                  <a:schemeClr val="tx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совместно </a:t>
            </a:r>
            <a:r>
              <a:rPr lang="ru-RU" sz="2400" b="1" dirty="0">
                <a:ln w="0"/>
                <a:solidFill>
                  <a:schemeClr val="tx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с членом ГЭК сверить данные сопроводительного бланка к флеш-накопителям с ведомостями сдачи экзамена в </a:t>
            </a:r>
            <a:r>
              <a:rPr lang="ru-RU" sz="2400" b="1" dirty="0" smtClean="0">
                <a:ln w="0"/>
                <a:solidFill>
                  <a:schemeClr val="tx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аудиториях.</a:t>
            </a:r>
            <a:endParaRPr lang="ru-RU" sz="2400" b="1" dirty="0">
              <a:ln w="0"/>
              <a:solidFill>
                <a:schemeClr val="tx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13" name="Овал 12"/>
          <p:cNvSpPr/>
          <p:nvPr/>
        </p:nvSpPr>
        <p:spPr>
          <a:xfrm>
            <a:off x="7950753" y="3056683"/>
            <a:ext cx="8117922" cy="493376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33196" indent="-333196" algn="just">
              <a:buFont typeface="Wingdings" panose="05000000000000000000" pitchFamily="2" charset="2"/>
              <a:buChar char="ü"/>
            </a:pPr>
            <a:r>
              <a:rPr lang="ru-RU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совместно </a:t>
            </a:r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 руководителем ППЭ оформить протоколы по результатам проведения ЕГЭ в </a:t>
            </a:r>
            <a:r>
              <a:rPr lang="ru-RU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ППЭ;</a:t>
            </a:r>
            <a:endParaRPr lang="ru-RU" sz="2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33196" indent="-333196" algn="just">
              <a:buFont typeface="Wingdings" panose="05000000000000000000" pitchFamily="2" charset="2"/>
              <a:buChar char="ü"/>
            </a:pPr>
            <a:r>
              <a:rPr lang="ru-RU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получить </a:t>
            </a:r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 руководителя ППЭ упакованные ЭМ и комплект документации ППЭ для отправки в РЦОИ по алгоритму и сбору </a:t>
            </a:r>
            <a:r>
              <a:rPr lang="ru-RU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материалов.</a:t>
            </a:r>
            <a:endParaRPr lang="ru-RU" sz="2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502228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Click="0" advTm="4000">
        <p14:reveal dir="r"/>
      </p:transition>
    </mc:Choice>
    <mc:Fallback xmlns="">
      <p:transition spd="slow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068481" y="2335237"/>
            <a:ext cx="11386478" cy="7790848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ru-RU" sz="3600" b="1" dirty="0" smtClean="0">
                <a:solidFill>
                  <a:srgbClr val="FF0000"/>
                </a:solidFill>
              </a:rPr>
              <a:t>По </a:t>
            </a:r>
            <a:r>
              <a:rPr lang="ru-RU" sz="3600" b="1" dirty="0">
                <a:solidFill>
                  <a:srgbClr val="FF0000"/>
                </a:solidFill>
              </a:rPr>
              <a:t>окончании проведения экзамена </a:t>
            </a:r>
            <a:r>
              <a:rPr lang="ru-RU" sz="3600" b="1" dirty="0" smtClean="0">
                <a:solidFill>
                  <a:srgbClr val="FF0000"/>
                </a:solidFill>
              </a:rPr>
              <a:t>член ГЭК  должен</a:t>
            </a:r>
            <a:r>
              <a:rPr lang="en-US" sz="3600" b="1" dirty="0" smtClean="0">
                <a:solidFill>
                  <a:srgbClr val="FF0000"/>
                </a:solidFill>
              </a:rPr>
              <a:t> </a:t>
            </a:r>
            <a:r>
              <a:rPr lang="ru-RU" sz="3600" b="1" dirty="0" smtClean="0">
                <a:solidFill>
                  <a:srgbClr val="FF0000"/>
                </a:solidFill>
              </a:rPr>
              <a:t>получить </a:t>
            </a:r>
            <a:r>
              <a:rPr lang="ru-RU" sz="3600" b="1" dirty="0">
                <a:solidFill>
                  <a:srgbClr val="FF0000"/>
                </a:solidFill>
              </a:rPr>
              <a:t>от руководителя ППЭ: </a:t>
            </a:r>
            <a:endParaRPr lang="ru-RU" sz="2800" dirty="0">
              <a:solidFill>
                <a:srgbClr val="FF0000"/>
              </a:solidFill>
            </a:endParaRPr>
          </a:p>
          <a:p>
            <a:r>
              <a:rPr lang="ru-RU" sz="2800" b="1" dirty="0" smtClean="0">
                <a:solidFill>
                  <a:schemeClr val="tx1"/>
                </a:solidFill>
              </a:rPr>
              <a:t>запечатанный ВДП с </a:t>
            </a:r>
            <a:r>
              <a:rPr lang="ru-RU" sz="2800" b="1" dirty="0">
                <a:solidFill>
                  <a:schemeClr val="tx1"/>
                </a:solidFill>
              </a:rPr>
              <a:t>бланками регистрации устной части экзамена; </a:t>
            </a:r>
          </a:p>
          <a:p>
            <a:r>
              <a:rPr lang="ru-RU" sz="2800" b="1" dirty="0" smtClean="0">
                <a:solidFill>
                  <a:schemeClr val="tx1"/>
                </a:solidFill>
              </a:rPr>
              <a:t>неиспользованные </a:t>
            </a:r>
            <a:r>
              <a:rPr lang="ru-RU" sz="2800" b="1" dirty="0">
                <a:solidFill>
                  <a:schemeClr val="tx1"/>
                </a:solidFill>
              </a:rPr>
              <a:t>ИК участников ОГЭ; </a:t>
            </a:r>
          </a:p>
          <a:p>
            <a:r>
              <a:rPr lang="ru-RU" sz="2800" b="1" dirty="0" smtClean="0">
                <a:solidFill>
                  <a:schemeClr val="tx1"/>
                </a:solidFill>
              </a:rPr>
              <a:t>испорченные </a:t>
            </a:r>
            <a:r>
              <a:rPr lang="ru-RU" sz="2800" b="1" dirty="0">
                <a:solidFill>
                  <a:schemeClr val="tx1"/>
                </a:solidFill>
              </a:rPr>
              <a:t>или имеющие полиграфические дефекты ИК участников ОГЭ </a:t>
            </a:r>
          </a:p>
          <a:p>
            <a:r>
              <a:rPr lang="ru-RU" sz="2800" b="1" dirty="0">
                <a:solidFill>
                  <a:schemeClr val="tx1"/>
                </a:solidFill>
              </a:rPr>
              <a:t>запечатанный пакет с внешним </a:t>
            </a:r>
            <a:r>
              <a:rPr lang="ru-RU" sz="2800" b="1" dirty="0" smtClean="0">
                <a:solidFill>
                  <a:schemeClr val="tx1"/>
                </a:solidFill>
              </a:rPr>
              <a:t>носителем, </a:t>
            </a:r>
            <a:r>
              <a:rPr lang="ru-RU" sz="2800" b="1" dirty="0">
                <a:solidFill>
                  <a:schemeClr val="tx1"/>
                </a:solidFill>
              </a:rPr>
              <a:t>с файлами ответов участников на задания устной части экзамена по иностранному языку; </a:t>
            </a:r>
          </a:p>
          <a:p>
            <a:r>
              <a:rPr lang="ru-RU" sz="2800" b="1" dirty="0" smtClean="0">
                <a:solidFill>
                  <a:schemeClr val="tx1"/>
                </a:solidFill>
              </a:rPr>
              <a:t>запечатанный </a:t>
            </a:r>
            <a:r>
              <a:rPr lang="ru-RU" sz="2800" b="1" dirty="0">
                <a:solidFill>
                  <a:schemeClr val="tx1"/>
                </a:solidFill>
              </a:rPr>
              <a:t>возвратный доставочный пакет с использованными и неиспользованными компакт-дисками </a:t>
            </a:r>
          </a:p>
          <a:p>
            <a:pPr marL="0" indent="0">
              <a:buNone/>
            </a:pPr>
            <a:r>
              <a:rPr lang="ru-RU" sz="2800" b="1" dirty="0" smtClean="0">
                <a:solidFill>
                  <a:srgbClr val="FF0000"/>
                </a:solidFill>
              </a:rPr>
              <a:t>Все полученные материалы доставляется </a:t>
            </a:r>
            <a:r>
              <a:rPr lang="ru-RU" sz="2800" b="1" dirty="0">
                <a:solidFill>
                  <a:srgbClr val="FF0000"/>
                </a:solidFill>
              </a:rPr>
              <a:t>в РЦОИ вместе с </a:t>
            </a:r>
            <a:r>
              <a:rPr lang="ru-RU" sz="2800" b="1" dirty="0" smtClean="0">
                <a:solidFill>
                  <a:srgbClr val="FF0000"/>
                </a:solidFill>
              </a:rPr>
              <a:t> другим </a:t>
            </a:r>
            <a:r>
              <a:rPr lang="ru-RU" sz="2800" b="1" dirty="0">
                <a:solidFill>
                  <a:srgbClr val="FF0000"/>
                </a:solidFill>
              </a:rPr>
              <a:t>материалом в день экзамена.</a:t>
            </a:r>
          </a:p>
          <a:p>
            <a:endParaRPr lang="en-US" sz="2800" dirty="0" smtClean="0"/>
          </a:p>
          <a:p>
            <a:endParaRPr lang="en-US" sz="2800" dirty="0"/>
          </a:p>
          <a:p>
            <a:endParaRPr lang="en-US" sz="2800" dirty="0" smtClean="0"/>
          </a:p>
          <a:p>
            <a:r>
              <a:rPr lang="en-US" sz="2800" dirty="0" smtClean="0"/>
              <a:t> 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18502893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21569" y="335280"/>
            <a:ext cx="10146455" cy="1813560"/>
          </a:xfrm>
        </p:spPr>
        <p:txBody>
          <a:bodyPr>
            <a:normAutofit/>
          </a:bodyPr>
          <a:lstStyle/>
          <a:p>
            <a:pPr algn="ctr"/>
            <a:r>
              <a:rPr lang="ru-RU" sz="8800" dirty="0" smtClean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ВАЖНО!!!</a:t>
            </a:r>
            <a:endParaRPr lang="ru-RU" sz="8800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61529" y="2608784"/>
            <a:ext cx="14761640" cy="8585689"/>
          </a:xfrm>
        </p:spPr>
        <p:txBody>
          <a:bodyPr/>
          <a:lstStyle/>
          <a:p>
            <a:pPr>
              <a:buFont typeface="Wingdings" panose="05000000000000000000" pitchFamily="2" charset="2"/>
              <a:buChar char="q"/>
            </a:pPr>
            <a:r>
              <a:rPr lang="ru-RU" sz="4400" b="1" dirty="0" smtClean="0">
                <a:solidFill>
                  <a:schemeClr val="accent1">
                    <a:lumMod val="50000"/>
                  </a:schemeClr>
                </a:solidFill>
              </a:rPr>
              <a:t>При записи ответов на задания НЕЛЬЗЯ использовать оборотную сторону бланков.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ru-RU" sz="4400" b="1" dirty="0" smtClean="0">
                <a:solidFill>
                  <a:schemeClr val="accent1">
                    <a:lumMod val="50000"/>
                  </a:schemeClr>
                </a:solidFill>
              </a:rPr>
              <a:t>Все записи ведутся ТОЛЬКО на лицевой стороне.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ru-RU" sz="4400" b="1" dirty="0" smtClean="0">
                <a:solidFill>
                  <a:schemeClr val="accent1">
                    <a:lumMod val="50000"/>
                  </a:schemeClr>
                </a:solidFill>
              </a:rPr>
              <a:t>Для записи развернутых ответов сначала на бланке ответов №2 лист 1, потом- на бланке ответов №2 лист 2, далее на ДБО №2.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ru-RU" sz="4400" b="1" dirty="0" smtClean="0">
                <a:solidFill>
                  <a:schemeClr val="accent1">
                    <a:lumMod val="50000"/>
                  </a:schemeClr>
                </a:solidFill>
              </a:rPr>
              <a:t>Записи на оборотной стороне  бланков проверяться не будут, КК также не будет рассматривать апелляции по поводу записей на оборотной стороне бланков.</a:t>
            </a:r>
            <a:endParaRPr lang="ru-RU" sz="4000" b="1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97430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21569" y="335280"/>
            <a:ext cx="13762049" cy="1813560"/>
          </a:xfrm>
        </p:spPr>
        <p:txBody>
          <a:bodyPr>
            <a:normAutofit/>
          </a:bodyPr>
          <a:lstStyle/>
          <a:p>
            <a:pPr algn="ctr"/>
            <a:endParaRPr lang="ru-RU" sz="8800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28468" y="478301"/>
            <a:ext cx="14658535" cy="107336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52666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21569" y="1448972"/>
            <a:ext cx="14338825" cy="699868"/>
          </a:xfrm>
        </p:spPr>
        <p:txBody>
          <a:bodyPr>
            <a:normAutofit fontScale="90000"/>
          </a:bodyPr>
          <a:lstStyle/>
          <a:p>
            <a:pPr algn="ctr"/>
            <a:endParaRPr lang="ru-RU" sz="8800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170" name="Picture 2" descr="Принципы организации раздела «Говорение» ОГЭ по иностранным языкам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1520" y="745588"/>
            <a:ext cx="14517857" cy="103819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913668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21569" y="1716258"/>
            <a:ext cx="13719846" cy="432582"/>
          </a:xfrm>
        </p:spPr>
        <p:txBody>
          <a:bodyPr>
            <a:normAutofit fontScale="90000"/>
          </a:bodyPr>
          <a:lstStyle/>
          <a:p>
            <a:pPr algn="ctr"/>
            <a:endParaRPr lang="ru-RU" sz="8800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266" name="Picture 2" descr="https://cf.ppt-online.org/files/slide/k/K6JLYSzXyE9TIfnlqv2A3Q0rMPgDdOVoaHtkxR/slide-10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760" y="759656"/>
            <a:ext cx="15122769" cy="102834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43338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21569" y="1702190"/>
            <a:ext cx="14015268" cy="446649"/>
          </a:xfrm>
        </p:spPr>
        <p:txBody>
          <a:bodyPr>
            <a:normAutofit fontScale="90000"/>
          </a:bodyPr>
          <a:lstStyle/>
          <a:p>
            <a:pPr algn="ctr"/>
            <a:endParaRPr lang="ru-RU" sz="8800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45588" y="858129"/>
            <a:ext cx="14700737" cy="101568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24294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flipV="1">
            <a:off x="1121569" y="2148840"/>
            <a:ext cx="14226283" cy="341142"/>
          </a:xfrm>
        </p:spPr>
        <p:txBody>
          <a:bodyPr>
            <a:normAutofit fontScale="90000"/>
          </a:bodyPr>
          <a:lstStyle/>
          <a:p>
            <a:pPr algn="ctr"/>
            <a:endParaRPr lang="ru-RU" sz="8800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44062" y="829994"/>
            <a:ext cx="14503789" cy="100865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53674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21569" y="2053882"/>
            <a:ext cx="10146455" cy="94957"/>
          </a:xfrm>
        </p:spPr>
        <p:txBody>
          <a:bodyPr>
            <a:normAutofit fontScale="90000"/>
          </a:bodyPr>
          <a:lstStyle/>
          <a:p>
            <a:pPr algn="ctr"/>
            <a:endParaRPr lang="ru-RU" sz="8800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31520" y="703385"/>
            <a:ext cx="14349046" cy="10297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46568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flipV="1">
            <a:off x="1121569" y="2148839"/>
            <a:ext cx="14366960" cy="256735"/>
          </a:xfrm>
        </p:spPr>
        <p:txBody>
          <a:bodyPr>
            <a:normAutofit fontScale="90000"/>
          </a:bodyPr>
          <a:lstStyle/>
          <a:p>
            <a:pPr algn="ctr"/>
            <a:endParaRPr lang="ru-RU" sz="8800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31520" y="886265"/>
            <a:ext cx="14757009" cy="101568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41570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94712" y="2712720"/>
            <a:ext cx="10146455" cy="1813560"/>
          </a:xfrm>
        </p:spPr>
        <p:txBody>
          <a:bodyPr>
            <a:normAutofit/>
          </a:bodyPr>
          <a:lstStyle/>
          <a:p>
            <a:pPr algn="ctr"/>
            <a:endParaRPr lang="ru-RU" sz="8800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06437" y="984737"/>
            <a:ext cx="15108702" cy="98614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40014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19275" y="5043646"/>
            <a:ext cx="10146455" cy="1813560"/>
          </a:xfrm>
        </p:spPr>
        <p:txBody>
          <a:bodyPr>
            <a:normAutofit/>
          </a:bodyPr>
          <a:lstStyle/>
          <a:p>
            <a:pPr algn="ctr"/>
            <a:endParaRPr lang="ru-RU" sz="8800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04911" y="914400"/>
            <a:ext cx="14728874" cy="101709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47465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81556" y="3444240"/>
            <a:ext cx="10146455" cy="1813560"/>
          </a:xfrm>
        </p:spPr>
        <p:txBody>
          <a:bodyPr>
            <a:normAutofit/>
          </a:bodyPr>
          <a:lstStyle/>
          <a:p>
            <a:pPr algn="ctr"/>
            <a:endParaRPr lang="ru-RU" sz="8800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47114" y="450166"/>
            <a:ext cx="14841415" cy="107899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88041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53421" y="3711526"/>
            <a:ext cx="10146455" cy="1813560"/>
          </a:xfrm>
        </p:spPr>
        <p:txBody>
          <a:bodyPr>
            <a:normAutofit/>
          </a:bodyPr>
          <a:lstStyle/>
          <a:p>
            <a:pPr algn="ctr"/>
            <a:endParaRPr lang="ru-RU" sz="8800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58129" y="436098"/>
            <a:ext cx="14574129" cy="105367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90821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62578" y="2980007"/>
            <a:ext cx="10146455" cy="1813560"/>
          </a:xfrm>
        </p:spPr>
        <p:txBody>
          <a:bodyPr>
            <a:normAutofit/>
          </a:bodyPr>
          <a:lstStyle/>
          <a:p>
            <a:pPr algn="ctr"/>
            <a:endParaRPr lang="ru-RU" sz="8800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44062" y="844062"/>
            <a:ext cx="14433452" cy="104100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06948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697150" y="3933764"/>
            <a:ext cx="10146455" cy="1813560"/>
          </a:xfrm>
        </p:spPr>
        <p:txBody>
          <a:bodyPr>
            <a:normAutofit/>
          </a:bodyPr>
          <a:lstStyle/>
          <a:p>
            <a:pPr algn="ctr"/>
            <a:endParaRPr lang="ru-RU" sz="8800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Объект 6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59655" y="590843"/>
            <a:ext cx="14461588" cy="10466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26150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8511" y="4710332"/>
            <a:ext cx="10146455" cy="1813560"/>
          </a:xfrm>
        </p:spPr>
        <p:txBody>
          <a:bodyPr>
            <a:normAutofit/>
          </a:bodyPr>
          <a:lstStyle/>
          <a:p>
            <a:pPr algn="ctr"/>
            <a:endParaRPr lang="ru-RU" sz="8800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73723" y="239151"/>
            <a:ext cx="14461588" cy="108039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75857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00203" y="4123531"/>
            <a:ext cx="10146455" cy="1813560"/>
          </a:xfrm>
        </p:spPr>
        <p:txBody>
          <a:bodyPr>
            <a:normAutofit/>
          </a:bodyPr>
          <a:lstStyle/>
          <a:p>
            <a:pPr algn="ctr"/>
            <a:endParaRPr lang="ru-RU" sz="8800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20505" y="647113"/>
            <a:ext cx="14982092" cy="105648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18372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31390" y="2768991"/>
            <a:ext cx="10146455" cy="1813560"/>
          </a:xfrm>
        </p:spPr>
        <p:txBody>
          <a:bodyPr>
            <a:normAutofit/>
          </a:bodyPr>
          <a:lstStyle/>
          <a:p>
            <a:pPr algn="ctr"/>
            <a:endParaRPr lang="ru-RU" sz="8800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47114" y="534573"/>
            <a:ext cx="14799212" cy="108321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17481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67156" y="2937803"/>
            <a:ext cx="10146455" cy="1813560"/>
          </a:xfrm>
        </p:spPr>
        <p:txBody>
          <a:bodyPr>
            <a:normAutofit/>
          </a:bodyPr>
          <a:lstStyle/>
          <a:p>
            <a:pPr algn="ctr"/>
            <a:endParaRPr lang="ru-RU" sz="8800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181686" y="1097280"/>
            <a:ext cx="13856677" cy="95941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34754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195261" y="7697013"/>
            <a:ext cx="8387501" cy="2599620"/>
          </a:xfrm>
        </p:spPr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95261" y="3646665"/>
            <a:ext cx="8570382" cy="6427787"/>
          </a:xfrm>
        </p:spPr>
      </p:pic>
    </p:spTree>
    <p:extLst>
      <p:ext uri="{BB962C8B-B14F-4D97-AF65-F5344CB8AC3E}">
        <p14:creationId xmlns:p14="http://schemas.microsoft.com/office/powerpoint/2010/main" val="35801010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ФЦПРО-ЕГЭ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Классическая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Сектор">
  <a:themeElements>
    <a:clrScheme name="Сектор">
      <a:dk1>
        <a:sysClr val="windowText" lastClr="000000"/>
      </a:dk1>
      <a:lt1>
        <a:sysClr val="window" lastClr="FFFFFF"/>
      </a:lt1>
      <a:dk2>
        <a:srgbClr val="537D0B"/>
      </a:dk2>
      <a:lt2>
        <a:srgbClr val="A9E257"/>
      </a:lt2>
      <a:accent1>
        <a:srgbClr val="38540A"/>
      </a:accent1>
      <a:accent2>
        <a:srgbClr val="31A274"/>
      </a:accent2>
      <a:accent3>
        <a:srgbClr val="236073"/>
      </a:accent3>
      <a:accent4>
        <a:srgbClr val="6C4D90"/>
      </a:accent4>
      <a:accent5>
        <a:srgbClr val="983C27"/>
      </a:accent5>
      <a:accent6>
        <a:srgbClr val="CD811F"/>
      </a:accent6>
      <a:hlink>
        <a:srgbClr val="293F06"/>
      </a:hlink>
      <a:folHlink>
        <a:srgbClr val="68883A"/>
      </a:folHlink>
    </a:clrScheme>
    <a:fontScheme name="Сектор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Сектор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3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2700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9759155-7935-4C61-A06C-C04380D1B16E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ФЦПРО-ЕГЭ</Template>
  <TotalTime>3583</TotalTime>
  <Words>1725</Words>
  <Application>Microsoft Office PowerPoint</Application>
  <PresentationFormat>Произвольный</PresentationFormat>
  <Paragraphs>293</Paragraphs>
  <Slides>53</Slides>
  <Notes>5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8</vt:i4>
      </vt:variant>
      <vt:variant>
        <vt:lpstr>Тема</vt:lpstr>
      </vt:variant>
      <vt:variant>
        <vt:i4>2</vt:i4>
      </vt:variant>
      <vt:variant>
        <vt:lpstr>Заголовки слайдов</vt:lpstr>
      </vt:variant>
      <vt:variant>
        <vt:i4>53</vt:i4>
      </vt:variant>
    </vt:vector>
  </HeadingPairs>
  <TitlesOfParts>
    <vt:vector size="63" baseType="lpstr">
      <vt:lpstr>Arial</vt:lpstr>
      <vt:lpstr>Calibri</vt:lpstr>
      <vt:lpstr>Cambria</vt:lpstr>
      <vt:lpstr>Century Gothic</vt:lpstr>
      <vt:lpstr>Times New Roman</vt:lpstr>
      <vt:lpstr>Verdana</vt:lpstr>
      <vt:lpstr>Wingdings</vt:lpstr>
      <vt:lpstr>Wingdings 3</vt:lpstr>
      <vt:lpstr>ФЦПРО-ЕГЭ</vt:lpstr>
      <vt:lpstr>Сектор</vt:lpstr>
      <vt:lpstr>  </vt:lpstr>
      <vt:lpstr>Техническая подготовка штаба ППЭ Не ранее чем за 5 календарных дней и не позднее 17.00 календарного дня, предшествующего дню экзамена (член ГЭК, руководитель ППЭ, технический специалист)</vt:lpstr>
      <vt:lpstr>Презентация PowerPoint</vt:lpstr>
      <vt:lpstr>Особенности проведения ГИА по иностранным языкам </vt:lpstr>
      <vt:lpstr>Особенности проведения ГИА по иностранным языкам </vt:lpstr>
      <vt:lpstr>Особенности проведения ГИА по иностранным языкам </vt:lpstr>
      <vt:lpstr>Письменная часть. Раздел «Аудирование»</vt:lpstr>
      <vt:lpstr>Письменная часть. Раздел «Аудирование»</vt:lpstr>
      <vt:lpstr>  </vt:lpstr>
      <vt:lpstr>Обеспечение и состав ЭМ</vt:lpstr>
      <vt:lpstr>Общая схема ППЭ </vt:lpstr>
      <vt:lpstr>Техническое обеспечение ППЭ </vt:lpstr>
      <vt:lpstr>    Руководитель ППЭ совместно с руководителем образовательной организации  обязаны :  </vt:lpstr>
      <vt:lpstr>Прием ЭМ в штабе ППЭ   </vt:lpstr>
      <vt:lpstr>Подготовка к печати полного комплекта ЭМ в аудитории ППЭ</vt:lpstr>
      <vt:lpstr>  Аудитория подготовки   </vt:lpstr>
      <vt:lpstr>Презентация PowerPoint</vt:lpstr>
      <vt:lpstr>  организатор аудитории проведения   </vt:lpstr>
      <vt:lpstr>Организатор в аудитории проведения.  Подготовка к экзамену</vt:lpstr>
      <vt:lpstr>  Аудитория проведения   </vt:lpstr>
      <vt:lpstr>  Аудитория проведения   </vt:lpstr>
      <vt:lpstr>    </vt:lpstr>
      <vt:lpstr>     </vt:lpstr>
      <vt:lpstr>     </vt:lpstr>
      <vt:lpstr>     </vt:lpstr>
      <vt:lpstr>Презентация PowerPoint</vt:lpstr>
      <vt:lpstr>  Печать ЭМ   </vt:lpstr>
      <vt:lpstr>  Продолжительность экзамена   </vt:lpstr>
      <vt:lpstr>Действия, приведенные ниже, выполняются после того, как аудиторию покинут все участники экзамена</vt:lpstr>
      <vt:lpstr>Завершение экзамена  (аудитории проведения)          </vt:lpstr>
      <vt:lpstr>Завершение экзамена  (аудитории подготовки)          </vt:lpstr>
      <vt:lpstr>Сканирование бланков в ППЭ          </vt:lpstr>
      <vt:lpstr>Презентация PowerPoint</vt:lpstr>
      <vt:lpstr>Презентация PowerPoint</vt:lpstr>
      <vt:lpstr>ВАЖНО!!!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admin</dc:creator>
  <cp:lastModifiedBy>Дженнет</cp:lastModifiedBy>
  <cp:revision>215</cp:revision>
  <dcterms:created xsi:type="dcterms:W3CDTF">2016-02-16T13:04:36Z</dcterms:created>
  <dcterms:modified xsi:type="dcterms:W3CDTF">2019-12-24T11:14:29Z</dcterms:modified>
</cp:coreProperties>
</file>