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60" r:id="rId4"/>
    <p:sldId id="259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D8E8"/>
    <a:srgbClr val="E9EDF4"/>
    <a:srgbClr val="FFFFFF"/>
    <a:srgbClr val="92D050"/>
    <a:srgbClr val="FF99FF"/>
    <a:srgbClr val="FFFF00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1272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2.wmf"/><Relationship Id="rId7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11" Type="http://schemas.openxmlformats.org/officeDocument/2006/relationships/image" Target="../media/image33.wmf"/><Relationship Id="rId5" Type="http://schemas.openxmlformats.org/officeDocument/2006/relationships/image" Target="../media/image27.wmf"/><Relationship Id="rId10" Type="http://schemas.openxmlformats.org/officeDocument/2006/relationships/image" Target="../media/image32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11" Type="http://schemas.openxmlformats.org/officeDocument/2006/relationships/image" Target="../media/image44.wmf"/><Relationship Id="rId5" Type="http://schemas.openxmlformats.org/officeDocument/2006/relationships/image" Target="../media/image38.wmf"/><Relationship Id="rId10" Type="http://schemas.openxmlformats.org/officeDocument/2006/relationships/image" Target="../media/image43.wmf"/><Relationship Id="rId4" Type="http://schemas.openxmlformats.org/officeDocument/2006/relationships/image" Target="../media/image37.wmf"/><Relationship Id="rId9" Type="http://schemas.openxmlformats.org/officeDocument/2006/relationships/image" Target="../media/image42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13" Type="http://schemas.openxmlformats.org/officeDocument/2006/relationships/image" Target="../media/image54.wmf"/><Relationship Id="rId3" Type="http://schemas.openxmlformats.org/officeDocument/2006/relationships/image" Target="../media/image37.wmf"/><Relationship Id="rId7" Type="http://schemas.openxmlformats.org/officeDocument/2006/relationships/image" Target="../media/image48.wmf"/><Relationship Id="rId12" Type="http://schemas.openxmlformats.org/officeDocument/2006/relationships/image" Target="../media/image53.wmf"/><Relationship Id="rId2" Type="http://schemas.openxmlformats.org/officeDocument/2006/relationships/image" Target="../media/image26.wmf"/><Relationship Id="rId1" Type="http://schemas.openxmlformats.org/officeDocument/2006/relationships/image" Target="../media/image24.wmf"/><Relationship Id="rId6" Type="http://schemas.openxmlformats.org/officeDocument/2006/relationships/image" Target="../media/image47.wmf"/><Relationship Id="rId11" Type="http://schemas.openxmlformats.org/officeDocument/2006/relationships/image" Target="../media/image52.wmf"/><Relationship Id="rId5" Type="http://schemas.openxmlformats.org/officeDocument/2006/relationships/image" Target="../media/image46.wmf"/><Relationship Id="rId10" Type="http://schemas.openxmlformats.org/officeDocument/2006/relationships/image" Target="../media/image51.wmf"/><Relationship Id="rId4" Type="http://schemas.openxmlformats.org/officeDocument/2006/relationships/image" Target="../media/image45.wmf"/><Relationship Id="rId9" Type="http://schemas.openxmlformats.org/officeDocument/2006/relationships/image" Target="../media/image5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FA53F-98C4-4AF9-97ED-262FE5B22987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B4226-A6DD-41B6-BD71-77155A34BEAA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3A0ED-C0FE-44E8-A202-86A84BAF650B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E14D0-3B8D-43AA-A1F8-F2BBFA209B76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 latinLnBrk="0">
              <a:defRPr lang="ru-RU"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latinLnBrk="0">
              <a:buNone/>
              <a:defRPr lang="ru-RU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latinLnBrk="0">
              <a:buNone/>
              <a:defRPr lang="ru-RU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ru-RU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5F12E-135D-477D-ACE2-138027F61F91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A0619-9A16-49DA-84C7-1068E721124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292BF-84C0-4004-9B67-B4E614BE5718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0EF16-7947-4036-91BC-666F28BB647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ru-RU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D5DF1-DC0B-4A61-BB84-DD35B5C8CE13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59AD5-DE30-4258-987C-92708A3217E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90D0E-6FAB-4CA1-907F-A6DB9BA06832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39094-492B-481B-8B04-CB430CCC7A4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23868-E16C-4FED-B708-AEB04A40B582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83AFB-D471-47C7-BBBB-495F444909C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 latinLnBrk="0">
              <a:defRPr lang="ru-RU" sz="3200"/>
            </a:lvl1pPr>
            <a:lvl2pPr latinLnBrk="0">
              <a:defRPr lang="ru-RU" sz="2800"/>
            </a:lvl2pPr>
            <a:lvl3pPr latinLnBrk="0">
              <a:defRPr lang="ru-RU" sz="2400"/>
            </a:lvl3pPr>
            <a:lvl4pPr latinLnBrk="0">
              <a:defRPr lang="ru-RU" sz="2000"/>
            </a:lvl4pPr>
            <a:lvl5pPr latinLnBrk="0">
              <a:defRPr lang="ru-RU" sz="2000"/>
            </a:lvl5pPr>
            <a:lvl6pPr latinLnBrk="0">
              <a:defRPr lang="ru-RU" sz="2000"/>
            </a:lvl6pPr>
            <a:lvl7pPr latinLnBrk="0">
              <a:defRPr lang="ru-RU" sz="2000"/>
            </a:lvl7pPr>
            <a:lvl8pPr latinLnBrk="0">
              <a:defRPr lang="ru-RU" sz="2000"/>
            </a:lvl8pPr>
            <a:lvl9pPr latinLnBrk="0">
              <a:defRPr lang="ru-RU"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FAC3B-21DB-4C83-BE46-10FD5D9D11E5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FA474-8D26-460F-AF16-8E8F39EF7D9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 latinLnBrk="0">
              <a:buNone/>
              <a:defRPr lang="ru-RU" sz="3200"/>
            </a:lvl1pPr>
            <a:lvl2pPr marL="457200" indent="0" latinLnBrk="0">
              <a:buNone/>
              <a:defRPr lang="ru-RU" sz="2800"/>
            </a:lvl2pPr>
            <a:lvl3pPr marL="914400" indent="0" latinLnBrk="0">
              <a:buNone/>
              <a:defRPr lang="ru-RU" sz="2400"/>
            </a:lvl3pPr>
            <a:lvl4pPr marL="1371600" indent="0" latinLnBrk="0">
              <a:buNone/>
              <a:defRPr lang="ru-RU" sz="2000"/>
            </a:lvl4pPr>
            <a:lvl5pPr marL="1828800" indent="0" latinLnBrk="0">
              <a:buNone/>
              <a:defRPr lang="ru-RU" sz="2000"/>
            </a:lvl5pPr>
            <a:lvl6pPr marL="2286000" indent="0" latinLnBrk="0">
              <a:buNone/>
              <a:defRPr lang="ru-RU" sz="2000"/>
            </a:lvl6pPr>
            <a:lvl7pPr marL="2743200" indent="0" latinLnBrk="0">
              <a:buNone/>
              <a:defRPr lang="ru-RU" sz="2000"/>
            </a:lvl7pPr>
            <a:lvl8pPr marL="3200400" indent="0" latinLnBrk="0">
              <a:buNone/>
              <a:defRPr lang="ru-RU" sz="2000"/>
            </a:lvl8pPr>
            <a:lvl9pPr marL="3657600" indent="0" latinLnBrk="0">
              <a:buNone/>
              <a:defRPr lang="ru-RU" sz="2000"/>
            </a:lvl9pPr>
          </a:lstStyle>
          <a:p>
            <a:pPr lvl="0"/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2C5D3-2E91-4F13-99DB-3298B14AE34C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5A05A-0EFF-4AD5-B83E-E38080DC10F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64D8E-EAC2-4892-922D-0F915FDDDFAF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5B484-D041-4717-8595-6611677CA03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6552E-2373-4DB4-AE15-E73A601754B8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B17A8-5494-4204-814E-7229845FF7E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86D6D-B6A8-4C3F-B33F-A91A2CE1FCB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F36A7-679F-448A-B307-94E11E3B8D4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150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8A474C-FC29-4E27-9E2E-5D77255718E9}" type="datetimeFigureOut">
              <a:rPr/>
              <a:pPr>
                <a:defRPr/>
              </a:pPr>
              <a:t>29.02.2020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CD65FB-805B-4372-ABDF-66882A3A343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62" r:id="rId12"/>
    <p:sldLayoutId id="2147483663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lang="ru-RU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lang="ru-RU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lang="ru-RU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lang="ru-RU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oleObject" Target="../embeddings/oleObject38.bin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2.bin"/><Relationship Id="rId12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1.bin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0.bin"/><Relationship Id="rId10" Type="http://schemas.openxmlformats.org/officeDocument/2006/relationships/oleObject" Target="../embeddings/oleObject35.bin"/><Relationship Id="rId4" Type="http://schemas.openxmlformats.org/officeDocument/2006/relationships/oleObject" Target="../embeddings/oleObject29.bin"/><Relationship Id="rId9" Type="http://schemas.openxmlformats.org/officeDocument/2006/relationships/oleObject" Target="../embeddings/oleObject3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13" Type="http://schemas.openxmlformats.org/officeDocument/2006/relationships/oleObject" Target="../embeddings/oleObject49.bin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13" Type="http://schemas.openxmlformats.org/officeDocument/2006/relationships/oleObject" Target="../embeddings/oleObject60.bin"/><Relationship Id="rId18" Type="http://schemas.openxmlformats.org/officeDocument/2006/relationships/oleObject" Target="../embeddings/oleObject65.bin"/><Relationship Id="rId3" Type="http://schemas.openxmlformats.org/officeDocument/2006/relationships/oleObject" Target="../embeddings/oleObject50.bin"/><Relationship Id="rId21" Type="http://schemas.openxmlformats.org/officeDocument/2006/relationships/oleObject" Target="../embeddings/oleObject68.bin"/><Relationship Id="rId7" Type="http://schemas.openxmlformats.org/officeDocument/2006/relationships/oleObject" Target="../embeddings/oleObject54.bin"/><Relationship Id="rId12" Type="http://schemas.openxmlformats.org/officeDocument/2006/relationships/oleObject" Target="../embeddings/oleObject59.bin"/><Relationship Id="rId17" Type="http://schemas.openxmlformats.org/officeDocument/2006/relationships/oleObject" Target="../embeddings/oleObject64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63.bin"/><Relationship Id="rId20" Type="http://schemas.openxmlformats.org/officeDocument/2006/relationships/oleObject" Target="../embeddings/oleObject67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3.bin"/><Relationship Id="rId11" Type="http://schemas.openxmlformats.org/officeDocument/2006/relationships/oleObject" Target="../embeddings/oleObject58.bin"/><Relationship Id="rId5" Type="http://schemas.openxmlformats.org/officeDocument/2006/relationships/oleObject" Target="../embeddings/oleObject52.bin"/><Relationship Id="rId15" Type="http://schemas.openxmlformats.org/officeDocument/2006/relationships/oleObject" Target="../embeddings/oleObject62.bin"/><Relationship Id="rId10" Type="http://schemas.openxmlformats.org/officeDocument/2006/relationships/oleObject" Target="../embeddings/oleObject57.bin"/><Relationship Id="rId19" Type="http://schemas.openxmlformats.org/officeDocument/2006/relationships/oleObject" Target="../embeddings/oleObject66.bin"/><Relationship Id="rId4" Type="http://schemas.openxmlformats.org/officeDocument/2006/relationships/oleObject" Target="../embeddings/oleObject51.bin"/><Relationship Id="rId9" Type="http://schemas.openxmlformats.org/officeDocument/2006/relationships/oleObject" Target="../embeddings/oleObject56.bin"/><Relationship Id="rId14" Type="http://schemas.openxmlformats.org/officeDocument/2006/relationships/oleObject" Target="../embeddings/oleObject6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" name="Группа 126"/>
          <p:cNvGrpSpPr>
            <a:grpSpLocks/>
          </p:cNvGrpSpPr>
          <p:nvPr/>
        </p:nvGrpSpPr>
        <p:grpSpPr bwMode="auto">
          <a:xfrm rot="2755381">
            <a:off x="1135062" y="101600"/>
            <a:ext cx="6873876" cy="6654800"/>
            <a:chOff x="1158870" y="0"/>
            <a:chExt cx="6931074" cy="6967587"/>
          </a:xfrm>
        </p:grpSpPr>
        <p:sp>
          <p:nvSpPr>
            <p:cNvPr id="128" name="Овал 127"/>
            <p:cNvSpPr/>
            <p:nvPr/>
          </p:nvSpPr>
          <p:spPr>
            <a:xfrm>
              <a:off x="1156874" y="1108"/>
              <a:ext cx="35775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9" name="Овал 128"/>
            <p:cNvSpPr/>
            <p:nvPr/>
          </p:nvSpPr>
          <p:spPr>
            <a:xfrm rot="20878941">
              <a:off x="1308426" y="153128"/>
              <a:ext cx="35791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0" name="Овал 129"/>
            <p:cNvSpPr/>
            <p:nvPr/>
          </p:nvSpPr>
          <p:spPr>
            <a:xfrm rot="20878941">
              <a:off x="1461333" y="304554"/>
              <a:ext cx="35791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1" name="Овал 130"/>
            <p:cNvSpPr/>
            <p:nvPr/>
          </p:nvSpPr>
          <p:spPr>
            <a:xfrm rot="20878941">
              <a:off x="1615636" y="457733"/>
              <a:ext cx="3577586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2" name="Овал 131"/>
            <p:cNvSpPr/>
            <p:nvPr/>
          </p:nvSpPr>
          <p:spPr>
            <a:xfrm rot="20878941">
              <a:off x="1767430" y="610353"/>
              <a:ext cx="3577586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3" name="Овал 132"/>
            <p:cNvSpPr/>
            <p:nvPr/>
          </p:nvSpPr>
          <p:spPr>
            <a:xfrm rot="20878941">
              <a:off x="1919225" y="762972"/>
              <a:ext cx="3577586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4" name="Овал 133"/>
            <p:cNvSpPr/>
            <p:nvPr/>
          </p:nvSpPr>
          <p:spPr>
            <a:xfrm rot="20878941">
              <a:off x="2070776" y="914994"/>
              <a:ext cx="35791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5" name="Овал 134"/>
            <p:cNvSpPr/>
            <p:nvPr/>
          </p:nvSpPr>
          <p:spPr>
            <a:xfrm rot="20878941">
              <a:off x="2222570" y="1067614"/>
              <a:ext cx="35791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6" name="Овал 135"/>
            <p:cNvSpPr/>
            <p:nvPr/>
          </p:nvSpPr>
          <p:spPr>
            <a:xfrm rot="20878941">
              <a:off x="2377410" y="1219851"/>
              <a:ext cx="3577586" cy="3613438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7" name="Овал 136"/>
            <p:cNvSpPr/>
            <p:nvPr/>
          </p:nvSpPr>
          <p:spPr>
            <a:xfrm rot="20878941">
              <a:off x="2529780" y="1372217"/>
              <a:ext cx="3577586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8" name="Овал 137"/>
            <p:cNvSpPr/>
            <p:nvPr/>
          </p:nvSpPr>
          <p:spPr>
            <a:xfrm rot="20878941">
              <a:off x="2681331" y="1524239"/>
              <a:ext cx="35791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9" name="Овал 138"/>
            <p:cNvSpPr/>
            <p:nvPr/>
          </p:nvSpPr>
          <p:spPr>
            <a:xfrm rot="20878941">
              <a:off x="2834814" y="1677075"/>
              <a:ext cx="3579187" cy="3613438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0" name="Овал 139"/>
            <p:cNvSpPr/>
            <p:nvPr/>
          </p:nvSpPr>
          <p:spPr>
            <a:xfrm rot="20878941">
              <a:off x="2984920" y="1829478"/>
              <a:ext cx="35791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1" name="Овал 140"/>
            <p:cNvSpPr/>
            <p:nvPr/>
          </p:nvSpPr>
          <p:spPr>
            <a:xfrm rot="20878941">
              <a:off x="3139221" y="1982657"/>
              <a:ext cx="35775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2" name="Овал 141"/>
            <p:cNvSpPr/>
            <p:nvPr/>
          </p:nvSpPr>
          <p:spPr>
            <a:xfrm rot="20878941">
              <a:off x="3291555" y="2134336"/>
              <a:ext cx="3577586" cy="3613438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3" name="Овал 142"/>
            <p:cNvSpPr/>
            <p:nvPr/>
          </p:nvSpPr>
          <p:spPr>
            <a:xfrm rot="20878941">
              <a:off x="3443681" y="2286105"/>
              <a:ext cx="35791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4" name="Овал 143"/>
            <p:cNvSpPr/>
            <p:nvPr/>
          </p:nvSpPr>
          <p:spPr>
            <a:xfrm rot="20878941">
              <a:off x="3595476" y="2438724"/>
              <a:ext cx="35791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5" name="Овал 144"/>
            <p:cNvSpPr/>
            <p:nvPr/>
          </p:nvSpPr>
          <p:spPr>
            <a:xfrm rot="20878941">
              <a:off x="3749777" y="2591903"/>
              <a:ext cx="35775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6" name="Овал 145"/>
            <p:cNvSpPr/>
            <p:nvPr/>
          </p:nvSpPr>
          <p:spPr>
            <a:xfrm rot="20878941">
              <a:off x="3900421" y="2743366"/>
              <a:ext cx="35775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7" name="Овал 146"/>
            <p:cNvSpPr/>
            <p:nvPr/>
          </p:nvSpPr>
          <p:spPr>
            <a:xfrm rot="20878941">
              <a:off x="4053366" y="2897141"/>
              <a:ext cx="35775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8" name="Овал 147"/>
            <p:cNvSpPr/>
            <p:nvPr/>
          </p:nvSpPr>
          <p:spPr>
            <a:xfrm rot="20878941">
              <a:off x="4204917" y="3049164"/>
              <a:ext cx="35791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9" name="Овал 148"/>
            <p:cNvSpPr/>
            <p:nvPr/>
          </p:nvSpPr>
          <p:spPr>
            <a:xfrm rot="20878941">
              <a:off x="4356676" y="3199433"/>
              <a:ext cx="3579187" cy="3615100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0" name="Овал 149"/>
            <p:cNvSpPr/>
            <p:nvPr/>
          </p:nvSpPr>
          <p:spPr>
            <a:xfrm>
              <a:off x="4510977" y="3352612"/>
              <a:ext cx="3577587" cy="3615101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31" name="Группа 30"/>
          <p:cNvGrpSpPr>
            <a:grpSpLocks/>
          </p:cNvGrpSpPr>
          <p:nvPr/>
        </p:nvGrpSpPr>
        <p:grpSpPr bwMode="auto">
          <a:xfrm rot="5400000">
            <a:off x="1143001" y="-55563"/>
            <a:ext cx="6858000" cy="6969125"/>
            <a:chOff x="1158870" y="0"/>
            <a:chExt cx="6931074" cy="6967587"/>
          </a:xfrm>
        </p:grpSpPr>
        <p:sp>
          <p:nvSpPr>
            <p:cNvPr id="32" name="Овал 31"/>
            <p:cNvSpPr/>
            <p:nvPr/>
          </p:nvSpPr>
          <p:spPr>
            <a:xfrm>
              <a:off x="1158871" y="0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33" name="Овал 32"/>
            <p:cNvSpPr/>
            <p:nvPr/>
          </p:nvSpPr>
          <p:spPr>
            <a:xfrm rot="20878941">
              <a:off x="1311290" y="152367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34" name="Овал 33"/>
            <p:cNvSpPr/>
            <p:nvPr/>
          </p:nvSpPr>
          <p:spPr>
            <a:xfrm rot="20878941">
              <a:off x="1463709" y="304733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35" name="Овал 34"/>
            <p:cNvSpPr/>
            <p:nvPr/>
          </p:nvSpPr>
          <p:spPr>
            <a:xfrm rot="20878941">
              <a:off x="1616129" y="457100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36" name="Овал 35"/>
            <p:cNvSpPr/>
            <p:nvPr/>
          </p:nvSpPr>
          <p:spPr>
            <a:xfrm rot="20878941">
              <a:off x="1768548" y="609466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37" name="Овал 36"/>
            <p:cNvSpPr/>
            <p:nvPr/>
          </p:nvSpPr>
          <p:spPr>
            <a:xfrm rot="20878941">
              <a:off x="1920968" y="761832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38" name="Овал 37"/>
            <p:cNvSpPr/>
            <p:nvPr/>
          </p:nvSpPr>
          <p:spPr>
            <a:xfrm rot="20878941">
              <a:off x="2073387" y="914199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39" name="Овал 38"/>
            <p:cNvSpPr/>
            <p:nvPr/>
          </p:nvSpPr>
          <p:spPr>
            <a:xfrm rot="20878941">
              <a:off x="2225807" y="1066565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0" name="Овал 39"/>
            <p:cNvSpPr/>
            <p:nvPr/>
          </p:nvSpPr>
          <p:spPr>
            <a:xfrm rot="20878941">
              <a:off x="2378226" y="1218931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1" name="Овал 40"/>
            <p:cNvSpPr/>
            <p:nvPr/>
          </p:nvSpPr>
          <p:spPr>
            <a:xfrm rot="20878941">
              <a:off x="2530646" y="1371298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2" name="Овал 41"/>
            <p:cNvSpPr/>
            <p:nvPr/>
          </p:nvSpPr>
          <p:spPr>
            <a:xfrm rot="20878941">
              <a:off x="2683065" y="1523664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3" name="Овал 42"/>
            <p:cNvSpPr/>
            <p:nvPr/>
          </p:nvSpPr>
          <p:spPr>
            <a:xfrm rot="20878941">
              <a:off x="2835485" y="1676031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4" name="Овал 43"/>
            <p:cNvSpPr/>
            <p:nvPr/>
          </p:nvSpPr>
          <p:spPr>
            <a:xfrm rot="20878941">
              <a:off x="2987904" y="1828397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5" name="Овал 44"/>
            <p:cNvSpPr/>
            <p:nvPr/>
          </p:nvSpPr>
          <p:spPr>
            <a:xfrm rot="20878941">
              <a:off x="3140324" y="1980763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6" name="Овал 45"/>
            <p:cNvSpPr/>
            <p:nvPr/>
          </p:nvSpPr>
          <p:spPr>
            <a:xfrm rot="20878941">
              <a:off x="3292743" y="2133130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7" name="Овал 46"/>
            <p:cNvSpPr/>
            <p:nvPr/>
          </p:nvSpPr>
          <p:spPr>
            <a:xfrm rot="20878941">
              <a:off x="3445163" y="2285496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49" name="Овал 48"/>
            <p:cNvSpPr/>
            <p:nvPr/>
          </p:nvSpPr>
          <p:spPr>
            <a:xfrm rot="20878941">
              <a:off x="3750002" y="2590229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0" name="Овал 49"/>
            <p:cNvSpPr/>
            <p:nvPr/>
          </p:nvSpPr>
          <p:spPr>
            <a:xfrm rot="20878941">
              <a:off x="3902421" y="2742595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1" name="Овал 50"/>
            <p:cNvSpPr/>
            <p:nvPr/>
          </p:nvSpPr>
          <p:spPr>
            <a:xfrm rot="20878941">
              <a:off x="4054841" y="2894961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2" name="Овал 51"/>
            <p:cNvSpPr/>
            <p:nvPr/>
          </p:nvSpPr>
          <p:spPr>
            <a:xfrm rot="20878941">
              <a:off x="4207260" y="3047328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3" name="Овал 52"/>
            <p:cNvSpPr/>
            <p:nvPr/>
          </p:nvSpPr>
          <p:spPr>
            <a:xfrm rot="20878941">
              <a:off x="4359679" y="3199694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  <p:sp>
          <p:nvSpPr>
            <p:cNvPr id="54" name="Овал 53"/>
            <p:cNvSpPr/>
            <p:nvPr/>
          </p:nvSpPr>
          <p:spPr>
            <a:xfrm>
              <a:off x="4512098" y="3352061"/>
              <a:ext cx="3577846" cy="361552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n>
                  <a:solidFill>
                    <a:srgbClr val="FF0000"/>
                  </a:solidFill>
                </a:ln>
              </a:endParaRPr>
            </a:p>
          </p:txBody>
        </p:sp>
      </p:grpSp>
      <p:grpSp>
        <p:nvGrpSpPr>
          <p:cNvPr id="55" name="Группа 54"/>
          <p:cNvGrpSpPr>
            <a:grpSpLocks/>
          </p:cNvGrpSpPr>
          <p:nvPr/>
        </p:nvGrpSpPr>
        <p:grpSpPr bwMode="auto">
          <a:xfrm rot="8085847">
            <a:off x="977900" y="-180975"/>
            <a:ext cx="7188200" cy="7219950"/>
            <a:chOff x="1158870" y="0"/>
            <a:chExt cx="6931074" cy="6967587"/>
          </a:xfrm>
        </p:grpSpPr>
        <p:sp>
          <p:nvSpPr>
            <p:cNvPr id="56" name="Овал 55"/>
            <p:cNvSpPr/>
            <p:nvPr/>
          </p:nvSpPr>
          <p:spPr>
            <a:xfrm>
              <a:off x="1158776" y="1907"/>
              <a:ext cx="357881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 rot="20878941">
              <a:off x="1312080" y="152573"/>
              <a:ext cx="3577279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58" name="Овал 57"/>
            <p:cNvSpPr/>
            <p:nvPr/>
          </p:nvSpPr>
          <p:spPr>
            <a:xfrm rot="20878941">
              <a:off x="1464382" y="306716"/>
              <a:ext cx="3578810" cy="3614015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59" name="Овал 58"/>
            <p:cNvSpPr/>
            <p:nvPr/>
          </p:nvSpPr>
          <p:spPr>
            <a:xfrm rot="20878941">
              <a:off x="1617137" y="458239"/>
              <a:ext cx="357728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0" name="Овал 59"/>
            <p:cNvSpPr/>
            <p:nvPr/>
          </p:nvSpPr>
          <p:spPr>
            <a:xfrm rot="20878941">
              <a:off x="1769440" y="612382"/>
              <a:ext cx="3578810" cy="3614015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1" name="Овал 60"/>
            <p:cNvSpPr/>
            <p:nvPr/>
          </p:nvSpPr>
          <p:spPr>
            <a:xfrm rot="20878941">
              <a:off x="1921119" y="762817"/>
              <a:ext cx="3577279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 rot="20878941">
              <a:off x="2073422" y="916960"/>
              <a:ext cx="3578810" cy="361401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3" name="Овал 62"/>
            <p:cNvSpPr/>
            <p:nvPr/>
          </p:nvSpPr>
          <p:spPr>
            <a:xfrm rot="20878941">
              <a:off x="2225955" y="1067943"/>
              <a:ext cx="357881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4" name="Овал 63"/>
            <p:cNvSpPr/>
            <p:nvPr/>
          </p:nvSpPr>
          <p:spPr>
            <a:xfrm rot="20878941">
              <a:off x="2377401" y="1221537"/>
              <a:ext cx="3578810" cy="3614015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5" name="Овал 64"/>
            <p:cNvSpPr/>
            <p:nvPr/>
          </p:nvSpPr>
          <p:spPr>
            <a:xfrm rot="20878941">
              <a:off x="2529936" y="1372521"/>
              <a:ext cx="357881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6" name="Овал 65"/>
            <p:cNvSpPr/>
            <p:nvPr/>
          </p:nvSpPr>
          <p:spPr>
            <a:xfrm rot="20878941">
              <a:off x="2683767" y="1526663"/>
              <a:ext cx="3577280" cy="3614015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7" name="Овал 66"/>
            <p:cNvSpPr/>
            <p:nvPr/>
          </p:nvSpPr>
          <p:spPr>
            <a:xfrm rot="20878941">
              <a:off x="2835003" y="1676020"/>
              <a:ext cx="357881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8" name="Овал 67"/>
            <p:cNvSpPr/>
            <p:nvPr/>
          </p:nvSpPr>
          <p:spPr>
            <a:xfrm rot="20878941">
              <a:off x="2988827" y="1832329"/>
              <a:ext cx="3577279" cy="3614015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9" name="Овал 68"/>
            <p:cNvSpPr/>
            <p:nvPr/>
          </p:nvSpPr>
          <p:spPr>
            <a:xfrm rot="20878941">
              <a:off x="3140061" y="1981686"/>
              <a:ext cx="357881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0" name="Овал 69"/>
            <p:cNvSpPr/>
            <p:nvPr/>
          </p:nvSpPr>
          <p:spPr>
            <a:xfrm rot="20878941">
              <a:off x="3292586" y="2136368"/>
              <a:ext cx="3578810" cy="361401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1" name="Овал 70"/>
            <p:cNvSpPr/>
            <p:nvPr/>
          </p:nvSpPr>
          <p:spPr>
            <a:xfrm rot="20878941">
              <a:off x="3444042" y="2286263"/>
              <a:ext cx="357881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2" name="Овал 71"/>
            <p:cNvSpPr/>
            <p:nvPr/>
          </p:nvSpPr>
          <p:spPr>
            <a:xfrm rot="20878941">
              <a:off x="3597644" y="2442033"/>
              <a:ext cx="3578810" cy="3614014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3" name="Овал 72"/>
            <p:cNvSpPr/>
            <p:nvPr/>
          </p:nvSpPr>
          <p:spPr>
            <a:xfrm rot="20878941">
              <a:off x="3750409" y="2591389"/>
              <a:ext cx="3577279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4" name="Овал 73"/>
            <p:cNvSpPr/>
            <p:nvPr/>
          </p:nvSpPr>
          <p:spPr>
            <a:xfrm rot="20878941">
              <a:off x="3902711" y="2745532"/>
              <a:ext cx="3578810" cy="3614015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5" name="Овал 74"/>
            <p:cNvSpPr/>
            <p:nvPr/>
          </p:nvSpPr>
          <p:spPr>
            <a:xfrm rot="20878941">
              <a:off x="4055466" y="2897055"/>
              <a:ext cx="357728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6" name="Овал 75"/>
            <p:cNvSpPr/>
            <p:nvPr/>
          </p:nvSpPr>
          <p:spPr>
            <a:xfrm rot="20878941">
              <a:off x="4207769" y="3051198"/>
              <a:ext cx="3578810" cy="3614015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7" name="Овал 76"/>
            <p:cNvSpPr/>
            <p:nvPr/>
          </p:nvSpPr>
          <p:spPr>
            <a:xfrm rot="20878941">
              <a:off x="4359448" y="3201633"/>
              <a:ext cx="3577279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8" name="Овал 77"/>
            <p:cNvSpPr/>
            <p:nvPr/>
          </p:nvSpPr>
          <p:spPr>
            <a:xfrm>
              <a:off x="4511220" y="3352300"/>
              <a:ext cx="3578810" cy="3615546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103" name="Группа 102"/>
          <p:cNvGrpSpPr>
            <a:grpSpLocks/>
          </p:cNvGrpSpPr>
          <p:nvPr/>
        </p:nvGrpSpPr>
        <p:grpSpPr bwMode="auto">
          <a:xfrm rot="6572669">
            <a:off x="941387" y="-133350"/>
            <a:ext cx="7261226" cy="7124700"/>
            <a:chOff x="1158870" y="0"/>
            <a:chExt cx="6931074" cy="6967587"/>
          </a:xfrm>
        </p:grpSpPr>
        <p:sp>
          <p:nvSpPr>
            <p:cNvPr id="104" name="Овал 103"/>
            <p:cNvSpPr/>
            <p:nvPr/>
          </p:nvSpPr>
          <p:spPr>
            <a:xfrm>
              <a:off x="1159267" y="1403"/>
              <a:ext cx="3577671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5" name="Овал 104"/>
            <p:cNvSpPr/>
            <p:nvPr/>
          </p:nvSpPr>
          <p:spPr>
            <a:xfrm rot="20878941">
              <a:off x="1312437" y="154964"/>
              <a:ext cx="3577671" cy="3615755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6" name="Овал 105"/>
            <p:cNvSpPr/>
            <p:nvPr/>
          </p:nvSpPr>
          <p:spPr>
            <a:xfrm rot="20878941">
              <a:off x="1463376" y="307366"/>
              <a:ext cx="3579186" cy="3615755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7" name="Овал 106"/>
            <p:cNvSpPr/>
            <p:nvPr/>
          </p:nvSpPr>
          <p:spPr>
            <a:xfrm rot="20878941">
              <a:off x="1615830" y="459768"/>
              <a:ext cx="3577670" cy="3615755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8" name="Овал 107"/>
            <p:cNvSpPr/>
            <p:nvPr/>
          </p:nvSpPr>
          <p:spPr>
            <a:xfrm rot="20878941">
              <a:off x="1767944" y="611696"/>
              <a:ext cx="3579186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9" name="Овал 108"/>
            <p:cNvSpPr/>
            <p:nvPr/>
          </p:nvSpPr>
          <p:spPr>
            <a:xfrm rot="20878941">
              <a:off x="1920398" y="764098"/>
              <a:ext cx="3577670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0" name="Овал 109"/>
            <p:cNvSpPr/>
            <p:nvPr/>
          </p:nvSpPr>
          <p:spPr>
            <a:xfrm rot="20878941">
              <a:off x="2072764" y="915981"/>
              <a:ext cx="3579186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1" name="Овал 110"/>
            <p:cNvSpPr/>
            <p:nvPr/>
          </p:nvSpPr>
          <p:spPr>
            <a:xfrm rot="20878941">
              <a:off x="2225979" y="1069800"/>
              <a:ext cx="3577670" cy="3615756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2" name="Овал 111"/>
            <p:cNvSpPr/>
            <p:nvPr/>
          </p:nvSpPr>
          <p:spPr>
            <a:xfrm rot="20878941">
              <a:off x="2378389" y="1221943"/>
              <a:ext cx="3577670" cy="3615756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3" name="Овал 112"/>
            <p:cNvSpPr/>
            <p:nvPr/>
          </p:nvSpPr>
          <p:spPr>
            <a:xfrm rot="20878941">
              <a:off x="2530755" y="1373825"/>
              <a:ext cx="3579186" cy="3615756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4" name="Овал 113"/>
            <p:cNvSpPr/>
            <p:nvPr/>
          </p:nvSpPr>
          <p:spPr>
            <a:xfrm rot="20878941">
              <a:off x="2682956" y="1526272"/>
              <a:ext cx="3577670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5" name="Овал 114"/>
            <p:cNvSpPr/>
            <p:nvPr/>
          </p:nvSpPr>
          <p:spPr>
            <a:xfrm rot="20878941">
              <a:off x="2834815" y="1676692"/>
              <a:ext cx="3579186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6" name="Овал 115"/>
            <p:cNvSpPr/>
            <p:nvPr/>
          </p:nvSpPr>
          <p:spPr>
            <a:xfrm rot="20878941">
              <a:off x="2987776" y="1830557"/>
              <a:ext cx="3577670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7" name="Овал 116"/>
            <p:cNvSpPr/>
            <p:nvPr/>
          </p:nvSpPr>
          <p:spPr>
            <a:xfrm rot="20878941">
              <a:off x="3138968" y="1982914"/>
              <a:ext cx="3579186" cy="3615756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8" name="Овал 117"/>
            <p:cNvSpPr/>
            <p:nvPr/>
          </p:nvSpPr>
          <p:spPr>
            <a:xfrm rot="20878941">
              <a:off x="3291927" y="2136779"/>
              <a:ext cx="3577671" cy="3615755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9" name="Овал 118"/>
            <p:cNvSpPr/>
            <p:nvPr/>
          </p:nvSpPr>
          <p:spPr>
            <a:xfrm rot="20878941">
              <a:off x="3445766" y="2288402"/>
              <a:ext cx="3577670" cy="3615755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0" name="Овал 119"/>
            <p:cNvSpPr/>
            <p:nvPr/>
          </p:nvSpPr>
          <p:spPr>
            <a:xfrm rot="20878941">
              <a:off x="3595945" y="2439386"/>
              <a:ext cx="3579186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1" name="Овал 120"/>
            <p:cNvSpPr/>
            <p:nvPr/>
          </p:nvSpPr>
          <p:spPr>
            <a:xfrm rot="20878941">
              <a:off x="3750334" y="2592732"/>
              <a:ext cx="3577670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2" name="Овал 121"/>
            <p:cNvSpPr/>
            <p:nvPr/>
          </p:nvSpPr>
          <p:spPr>
            <a:xfrm rot="20878941">
              <a:off x="3900765" y="2743671"/>
              <a:ext cx="3579186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3" name="Овал 122"/>
            <p:cNvSpPr/>
            <p:nvPr/>
          </p:nvSpPr>
          <p:spPr>
            <a:xfrm rot="20878941">
              <a:off x="4054486" y="2898954"/>
              <a:ext cx="3577671" cy="3615756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4" name="Овал 123"/>
            <p:cNvSpPr/>
            <p:nvPr/>
          </p:nvSpPr>
          <p:spPr>
            <a:xfrm rot="20878941">
              <a:off x="4206345" y="3049374"/>
              <a:ext cx="3579186" cy="3615755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5" name="Овал 124"/>
            <p:cNvSpPr/>
            <p:nvPr/>
          </p:nvSpPr>
          <p:spPr>
            <a:xfrm rot="20878941">
              <a:off x="4358798" y="3201775"/>
              <a:ext cx="3577671" cy="3615755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6" name="Овал 125"/>
            <p:cNvSpPr/>
            <p:nvPr/>
          </p:nvSpPr>
          <p:spPr>
            <a:xfrm>
              <a:off x="4511463" y="3355425"/>
              <a:ext cx="3577671" cy="3614203"/>
            </a:xfrm>
            <a:prstGeom prst="ellipse">
              <a:avLst/>
            </a:prstGeom>
            <a:noFill/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30" name="Группа 29"/>
          <p:cNvGrpSpPr>
            <a:grpSpLocks/>
          </p:cNvGrpSpPr>
          <p:nvPr/>
        </p:nvGrpSpPr>
        <p:grpSpPr bwMode="auto">
          <a:xfrm>
            <a:off x="1106488" y="0"/>
            <a:ext cx="6931025" cy="6858000"/>
            <a:chOff x="1158870" y="0"/>
            <a:chExt cx="6931074" cy="6967587"/>
          </a:xfrm>
        </p:grpSpPr>
        <p:sp>
          <p:nvSpPr>
            <p:cNvPr id="6" name="Овал 5"/>
            <p:cNvSpPr/>
            <p:nvPr/>
          </p:nvSpPr>
          <p:spPr>
            <a:xfrm>
              <a:off x="1158870" y="0"/>
              <a:ext cx="3578250" cy="361443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 rot="20878941">
              <a:off x="1311271" y="151610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 rot="20878941">
              <a:off x="1463672" y="304832"/>
              <a:ext cx="3578250" cy="3614435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 rot="20878941">
              <a:off x="1616073" y="456442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 rot="20878941">
              <a:off x="1768474" y="609664"/>
              <a:ext cx="3578250" cy="361443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 rot="20878941">
              <a:off x="1920875" y="761273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 rot="20878941">
              <a:off x="2073276" y="914496"/>
              <a:ext cx="3578250" cy="3614435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 rot="20878941">
              <a:off x="2225678" y="1066106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 rot="20878941">
              <a:off x="2378079" y="1219328"/>
              <a:ext cx="3578250" cy="361443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 rot="20878941">
              <a:off x="2530480" y="1370937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 rot="20878941">
              <a:off x="2682881" y="1524160"/>
              <a:ext cx="3578250" cy="3614435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7" name="Овал 16"/>
            <p:cNvSpPr/>
            <p:nvPr/>
          </p:nvSpPr>
          <p:spPr>
            <a:xfrm rot="20878941">
              <a:off x="2835282" y="1675770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8" name="Овал 17"/>
            <p:cNvSpPr/>
            <p:nvPr/>
          </p:nvSpPr>
          <p:spPr>
            <a:xfrm rot="20878941">
              <a:off x="2987683" y="1828992"/>
              <a:ext cx="3578250" cy="361443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9" name="Овал 18"/>
            <p:cNvSpPr/>
            <p:nvPr/>
          </p:nvSpPr>
          <p:spPr>
            <a:xfrm rot="20878941">
              <a:off x="3140084" y="1980601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 rot="20878941">
              <a:off x="3292485" y="2133824"/>
              <a:ext cx="3578250" cy="3614435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1" name="Овал 20"/>
            <p:cNvSpPr/>
            <p:nvPr/>
          </p:nvSpPr>
          <p:spPr>
            <a:xfrm rot="20878941">
              <a:off x="3444886" y="2285434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2" name="Овал 21"/>
            <p:cNvSpPr/>
            <p:nvPr/>
          </p:nvSpPr>
          <p:spPr>
            <a:xfrm rot="20878941">
              <a:off x="3597287" y="2438655"/>
              <a:ext cx="3578250" cy="361443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Овал 22"/>
            <p:cNvSpPr/>
            <p:nvPr/>
          </p:nvSpPr>
          <p:spPr>
            <a:xfrm rot="20878941">
              <a:off x="3749688" y="2590265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Овал 23"/>
            <p:cNvSpPr/>
            <p:nvPr/>
          </p:nvSpPr>
          <p:spPr>
            <a:xfrm rot="20878941">
              <a:off x="3902089" y="2743488"/>
              <a:ext cx="3578250" cy="3614435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 rot="20878941">
              <a:off x="4054490" y="2895097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 rot="20878941">
              <a:off x="4206892" y="3048319"/>
              <a:ext cx="3578250" cy="361443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 rot="20878941">
              <a:off x="4359293" y="3199929"/>
              <a:ext cx="3578250" cy="3616049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4511694" y="3353152"/>
              <a:ext cx="3578250" cy="3614435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79" name="Группа 78"/>
          <p:cNvGrpSpPr>
            <a:grpSpLocks/>
          </p:cNvGrpSpPr>
          <p:nvPr/>
        </p:nvGrpSpPr>
        <p:grpSpPr bwMode="auto">
          <a:xfrm rot="-668846">
            <a:off x="558800" y="161925"/>
            <a:ext cx="7777163" cy="6534150"/>
            <a:chOff x="1158870" y="0"/>
            <a:chExt cx="6931074" cy="6967587"/>
          </a:xfrm>
        </p:grpSpPr>
        <p:sp>
          <p:nvSpPr>
            <p:cNvPr id="80" name="Овал 79"/>
            <p:cNvSpPr/>
            <p:nvPr/>
          </p:nvSpPr>
          <p:spPr>
            <a:xfrm>
              <a:off x="1157892" y="-1591"/>
              <a:ext cx="3578013" cy="3614139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1" name="Овал 80"/>
            <p:cNvSpPr/>
            <p:nvPr/>
          </p:nvSpPr>
          <p:spPr>
            <a:xfrm rot="20878941">
              <a:off x="1311417" y="151930"/>
              <a:ext cx="3578013" cy="3614139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2" name="Овал 81"/>
            <p:cNvSpPr/>
            <p:nvPr/>
          </p:nvSpPr>
          <p:spPr>
            <a:xfrm rot="20878941">
              <a:off x="1462425" y="303299"/>
              <a:ext cx="3579428" cy="3614140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3" name="Овал 82"/>
            <p:cNvSpPr/>
            <p:nvPr/>
          </p:nvSpPr>
          <p:spPr>
            <a:xfrm rot="20878941">
              <a:off x="1615963" y="456657"/>
              <a:ext cx="3578013" cy="3614140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4" name="Овал 83"/>
            <p:cNvSpPr/>
            <p:nvPr/>
          </p:nvSpPr>
          <p:spPr>
            <a:xfrm rot="20878941">
              <a:off x="1768374" y="608191"/>
              <a:ext cx="3578012" cy="3614139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5" name="Овал 84"/>
            <p:cNvSpPr/>
            <p:nvPr/>
          </p:nvSpPr>
          <p:spPr>
            <a:xfrm rot="20878941">
              <a:off x="1920373" y="761369"/>
              <a:ext cx="3578013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6" name="Овал 85"/>
            <p:cNvSpPr/>
            <p:nvPr/>
          </p:nvSpPr>
          <p:spPr>
            <a:xfrm rot="20878941">
              <a:off x="2072783" y="912901"/>
              <a:ext cx="3578012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7" name="Овал 86"/>
            <p:cNvSpPr/>
            <p:nvPr/>
          </p:nvSpPr>
          <p:spPr>
            <a:xfrm rot="20878941">
              <a:off x="2224919" y="1066095"/>
              <a:ext cx="3578013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8" name="Овал 87"/>
            <p:cNvSpPr/>
            <p:nvPr/>
          </p:nvSpPr>
          <p:spPr>
            <a:xfrm rot="20878941">
              <a:off x="2377330" y="1217629"/>
              <a:ext cx="3578012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9" name="Овал 88"/>
            <p:cNvSpPr/>
            <p:nvPr/>
          </p:nvSpPr>
          <p:spPr>
            <a:xfrm rot="20878941">
              <a:off x="2529452" y="1370987"/>
              <a:ext cx="3579428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0" name="Овал 89"/>
            <p:cNvSpPr/>
            <p:nvPr/>
          </p:nvSpPr>
          <p:spPr>
            <a:xfrm rot="20878941">
              <a:off x="2681876" y="1522356"/>
              <a:ext cx="3578012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1" name="Овал 90"/>
            <p:cNvSpPr/>
            <p:nvPr/>
          </p:nvSpPr>
          <p:spPr>
            <a:xfrm rot="20878941">
              <a:off x="2835401" y="1675877"/>
              <a:ext cx="3578012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2" name="Овал 91"/>
            <p:cNvSpPr/>
            <p:nvPr/>
          </p:nvSpPr>
          <p:spPr>
            <a:xfrm rot="20878941">
              <a:off x="2987810" y="1827411"/>
              <a:ext cx="3578013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3" name="Овал 92"/>
            <p:cNvSpPr/>
            <p:nvPr/>
          </p:nvSpPr>
          <p:spPr>
            <a:xfrm rot="20878941">
              <a:off x="3138545" y="1980441"/>
              <a:ext cx="3579428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4" name="Овал 93"/>
            <p:cNvSpPr/>
            <p:nvPr/>
          </p:nvSpPr>
          <p:spPr>
            <a:xfrm rot="20878941">
              <a:off x="3292357" y="2132138"/>
              <a:ext cx="3578013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5" name="Овал 94"/>
            <p:cNvSpPr/>
            <p:nvPr/>
          </p:nvSpPr>
          <p:spPr>
            <a:xfrm rot="20878941">
              <a:off x="3444767" y="2283672"/>
              <a:ext cx="3578012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6" name="Овал 95"/>
            <p:cNvSpPr/>
            <p:nvPr/>
          </p:nvSpPr>
          <p:spPr>
            <a:xfrm rot="20878941">
              <a:off x="3596903" y="2436866"/>
              <a:ext cx="3578013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7" name="Овал 96"/>
            <p:cNvSpPr/>
            <p:nvPr/>
          </p:nvSpPr>
          <p:spPr>
            <a:xfrm rot="20878941">
              <a:off x="3749314" y="2588398"/>
              <a:ext cx="3578012" cy="361583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8" name="Овал 97"/>
            <p:cNvSpPr/>
            <p:nvPr/>
          </p:nvSpPr>
          <p:spPr>
            <a:xfrm rot="20878941">
              <a:off x="3901313" y="2743270"/>
              <a:ext cx="3578013" cy="3614139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9" name="Овал 98"/>
            <p:cNvSpPr/>
            <p:nvPr/>
          </p:nvSpPr>
          <p:spPr>
            <a:xfrm rot="20878941">
              <a:off x="4055111" y="2895130"/>
              <a:ext cx="3578013" cy="3614140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0" name="Овал 99"/>
            <p:cNvSpPr/>
            <p:nvPr/>
          </p:nvSpPr>
          <p:spPr>
            <a:xfrm rot="20878941">
              <a:off x="4205846" y="3048160"/>
              <a:ext cx="3579428" cy="3614140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1" name="Овал 100"/>
            <p:cNvSpPr/>
            <p:nvPr/>
          </p:nvSpPr>
          <p:spPr>
            <a:xfrm rot="20878941">
              <a:off x="4358270" y="3199530"/>
              <a:ext cx="3578012" cy="3614139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2" name="Овал 101"/>
            <p:cNvSpPr/>
            <p:nvPr/>
          </p:nvSpPr>
          <p:spPr>
            <a:xfrm>
              <a:off x="4511794" y="3353052"/>
              <a:ext cx="3578012" cy="3614139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13329" y="6350040"/>
            <a:ext cx="6517341" cy="507960"/>
          </a:xfrm>
          <a:solidFill>
            <a:srgbClr val="FFFF00">
              <a:alpha val="78824"/>
            </a:srgbClr>
          </a:solidFill>
          <a:ln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norm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</a:pPr>
            <a:endParaRPr sz="2400" b="1" smtClean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52" name="Овал 151"/>
          <p:cNvSpPr/>
          <p:nvPr/>
        </p:nvSpPr>
        <p:spPr>
          <a:xfrm>
            <a:off x="2855889" y="1712889"/>
            <a:ext cx="3432222" cy="3432222"/>
          </a:xfrm>
          <a:prstGeom prst="ellipse">
            <a:avLst/>
          </a:prstGeom>
          <a:solidFill>
            <a:srgbClr val="FFFF00">
              <a:alpha val="83137"/>
            </a:srgbClr>
          </a:solidFill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" name="TextBox 152"/>
          <p:cNvSpPr txBox="1"/>
          <p:nvPr/>
        </p:nvSpPr>
        <p:spPr>
          <a:xfrm>
            <a:off x="3001941" y="1785915"/>
            <a:ext cx="3140118" cy="2811501"/>
          </a:xfrm>
          <a:prstGeom prst="rect">
            <a:avLst/>
          </a:prstGeom>
          <a:noFill/>
        </p:spPr>
        <p:txBody>
          <a:bodyPr wrap="none">
            <a:prstTxWarp prst="textArchUpPour">
              <a:avLst>
                <a:gd name="adj1" fmla="val 11045902"/>
                <a:gd name="adj2" fmla="val 60690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  <a:cs typeface="+mn-cs"/>
              </a:rPr>
              <a:t>числовая</a:t>
            </a:r>
            <a:endParaRPr lang="ru-RU" dirty="0">
              <a:latin typeface="+mn-lt"/>
              <a:cs typeface="+mn-cs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2837632" y="1603350"/>
            <a:ext cx="3468735" cy="3651300"/>
          </a:xfrm>
          <a:prstGeom prst="rect">
            <a:avLst/>
          </a:prstGeom>
          <a:noFill/>
        </p:spPr>
        <p:txBody>
          <a:bodyPr wrap="none">
            <a:prstTxWarp prst="textArchDownPour">
              <a:avLst>
                <a:gd name="adj1" fmla="val 489245"/>
                <a:gd name="adj2" fmla="val 57015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  <a:cs typeface="+mn-cs"/>
              </a:rPr>
              <a:t>окружность</a:t>
            </a:r>
            <a:endParaRPr lang="ru-RU" dirty="0">
              <a:latin typeface="+mn-lt"/>
              <a:cs typeface="+mn-cs"/>
            </a:endParaRPr>
          </a:p>
        </p:txBody>
      </p:sp>
      <p:sp>
        <p:nvSpPr>
          <p:cNvPr id="151" name="Подзаголовок 2"/>
          <p:cNvSpPr>
            <a:spLocks noGrp="1"/>
          </p:cNvSpPr>
          <p:nvPr/>
        </p:nvSpPr>
        <p:spPr bwMode="auto">
          <a:xfrm>
            <a:off x="0" y="0"/>
            <a:ext cx="9144000" cy="507960"/>
          </a:xfrm>
          <a:prstGeom prst="rect">
            <a:avLst/>
          </a:prstGeom>
          <a:solidFill>
            <a:srgbClr val="FFFF00">
              <a:alpha val="72157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>
              <a:spcBef>
                <a:spcPct val="20000"/>
              </a:spcBef>
            </a:pPr>
            <a:endParaRPr lang="ru-RU" sz="2400" b="1" i="1"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799263" y="3429000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Овал 5"/>
          <p:cNvSpPr/>
          <p:nvPr/>
        </p:nvSpPr>
        <p:spPr>
          <a:xfrm>
            <a:off x="2289175" y="1143000"/>
            <a:ext cx="4565650" cy="4572000"/>
          </a:xfrm>
          <a:prstGeom prst="ellipse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noFill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14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1143000" y="3429000"/>
            <a:ext cx="6858000" cy="0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6799263" y="3373438"/>
            <a:ext cx="109537" cy="1111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1870075" y="3429000"/>
            <a:ext cx="51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4097338" y="5656263"/>
            <a:ext cx="47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205288" y="727075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16616" name="TextBox 29"/>
          <p:cNvSpPr txBox="1">
            <a:spLocks noChangeArrowheads="1"/>
          </p:cNvSpPr>
          <p:nvPr/>
        </p:nvSpPr>
        <p:spPr bwMode="auto">
          <a:xfrm>
            <a:off x="8753475" y="2782888"/>
            <a:ext cx="390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sp>
        <p:nvSpPr>
          <p:cNvPr id="16617" name="TextBox 31"/>
          <p:cNvSpPr txBox="1">
            <a:spLocks noChangeArrowheads="1"/>
          </p:cNvSpPr>
          <p:nvPr/>
        </p:nvSpPr>
        <p:spPr bwMode="auto">
          <a:xfrm>
            <a:off x="4181475" y="0"/>
            <a:ext cx="3905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16618" name="TextBox 32"/>
          <p:cNvSpPr txBox="1">
            <a:spLocks noChangeArrowheads="1"/>
          </p:cNvSpPr>
          <p:nvPr/>
        </p:nvSpPr>
        <p:spPr bwMode="auto">
          <a:xfrm>
            <a:off x="4243388" y="3429000"/>
            <a:ext cx="328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Calibri" pitchFamily="34" charset="0"/>
                <a:cs typeface="Times New Roman" pitchFamily="18" charset="0"/>
              </a:rPr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pat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8.33333E-7 -2.59259E-6 C -8.33333E-7 -0.18379 -0.11319 -0.33171 -0.25156 -0.33171 C -0.38958 -0.33171 -0.50104 -0.18379 -0.50104 -2.59259E-6 C -0.50104 0.18334 -0.38958 0.33403 -0.25156 0.33403 C -0.11319 0.33403 -8.33333E-7 0.18334 -8.33333E-7 -2.59259E-6 Z " pathEditMode="relative" rAng="5400000" ptsTypes="fffff">
                                      <p:cBhvr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6" grpId="0" animBg="1"/>
      <p:bldP spid="25" grpId="0" animBg="1"/>
      <p:bldP spid="25" grpId="1" animBg="1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Овал 5"/>
          <p:cNvSpPr/>
          <p:nvPr/>
        </p:nvSpPr>
        <p:spPr>
          <a:xfrm>
            <a:off x="2289175" y="1147763"/>
            <a:ext cx="4565650" cy="4567237"/>
          </a:xfrm>
          <a:prstGeom prst="ellipse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noFill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14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1143000" y="3429000"/>
            <a:ext cx="6858000" cy="0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35" name="TextBox 26"/>
          <p:cNvSpPr txBox="1">
            <a:spLocks noChangeArrowheads="1"/>
          </p:cNvSpPr>
          <p:nvPr/>
        </p:nvSpPr>
        <p:spPr bwMode="auto">
          <a:xfrm>
            <a:off x="1870075" y="3429000"/>
            <a:ext cx="51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17636" name="TextBox 27"/>
          <p:cNvSpPr txBox="1">
            <a:spLocks noChangeArrowheads="1"/>
          </p:cNvSpPr>
          <p:nvPr/>
        </p:nvSpPr>
        <p:spPr bwMode="auto">
          <a:xfrm>
            <a:off x="4097338" y="5656263"/>
            <a:ext cx="47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17637" name="TextBox 28"/>
          <p:cNvSpPr txBox="1">
            <a:spLocks noChangeArrowheads="1"/>
          </p:cNvSpPr>
          <p:nvPr/>
        </p:nvSpPr>
        <p:spPr bwMode="auto">
          <a:xfrm>
            <a:off x="4205288" y="727075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17638" name="TextBox 31"/>
          <p:cNvSpPr txBox="1">
            <a:spLocks noChangeArrowheads="1"/>
          </p:cNvSpPr>
          <p:nvPr/>
        </p:nvSpPr>
        <p:spPr bwMode="auto">
          <a:xfrm>
            <a:off x="4181475" y="0"/>
            <a:ext cx="3905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17639" name="TextBox 32"/>
          <p:cNvSpPr txBox="1">
            <a:spLocks noChangeArrowheads="1"/>
          </p:cNvSpPr>
          <p:nvPr/>
        </p:nvSpPr>
        <p:spPr bwMode="auto">
          <a:xfrm>
            <a:off x="4243388" y="3429000"/>
            <a:ext cx="328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Calibri" pitchFamily="34" charset="0"/>
                <a:cs typeface="Times New Roman" pitchFamily="18" charset="0"/>
              </a:rPr>
              <a:t>0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524375" y="550863"/>
            <a:ext cx="8302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90°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722938" y="927100"/>
            <a:ext cx="8302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60°</a:t>
            </a:r>
          </a:p>
        </p:txBody>
      </p:sp>
      <p:sp>
        <p:nvSpPr>
          <p:cNvPr id="19" name="Овал 18"/>
          <p:cNvSpPr/>
          <p:nvPr/>
        </p:nvSpPr>
        <p:spPr>
          <a:xfrm>
            <a:off x="6799263" y="3373438"/>
            <a:ext cx="109537" cy="111125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6799263" y="3373438"/>
            <a:ext cx="109537" cy="1111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644" name="TextBox 25"/>
          <p:cNvSpPr txBox="1">
            <a:spLocks noChangeArrowheads="1"/>
          </p:cNvSpPr>
          <p:nvPr/>
        </p:nvSpPr>
        <p:spPr bwMode="auto">
          <a:xfrm>
            <a:off x="6799263" y="3429000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17645" name="TextBox 29"/>
          <p:cNvSpPr txBox="1">
            <a:spLocks noChangeArrowheads="1"/>
          </p:cNvSpPr>
          <p:nvPr/>
        </p:nvSpPr>
        <p:spPr bwMode="auto">
          <a:xfrm>
            <a:off x="8753475" y="2782888"/>
            <a:ext cx="390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C 8.33333E-7 -0.01019 8.33333E-7 -0.02014 -0.00052 -0.02917 C -0.00104 -0.03819 -0.0026 -0.0456 -0.00365 -0.05417 C -0.00469 -0.06273 -0.00538 -0.0713 -0.00729 -0.08056 C -0.0092 -0.08981 -0.01146 -0.09884 -0.01458 -0.10972 C -0.01771 -0.1206 -0.02205 -0.13495 -0.02604 -0.14583 C -0.02986 -0.15671 -0.03472 -0.16667 -0.03889 -0.17546 C -0.04306 -0.18426 -0.04688 -0.19051 -0.05139 -0.19838 C -0.05573 -0.20625 -0.06094 -0.21505 -0.0658 -0.22199 C -0.07066 -0.22894 -0.07483 -0.2338 -0.08038 -0.24074 C -0.08576 -0.24769 -0.09271 -0.25718 -0.09896 -0.26366 C -0.10521 -0.27014 -0.11163 -0.27569 -0.11754 -0.28032 C -0.12344 -0.28495 -0.12691 -0.28773 -0.1342 -0.29213 C -0.14132 -0.29653 -0.15139 -0.30255 -0.16111 -0.30741 C -0.17066 -0.31227 -0.18177 -0.31782 -0.19271 -0.3213 C -0.20347 -0.32477 -0.21684 -0.32616 -0.22622 -0.32755 C -0.23576 -0.32894 -0.24271 -0.32963 -0.24948 -0.33009 " pathEditMode="relative" rAng="0" ptsTypes="AAAAAAAAAAAAAAAAA">
                                      <p:cBhvr>
                                        <p:cTn id="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69 C -0.00017 -0.00995 -0.00052 -0.01875 -0.00139 -0.02894 C -0.00243 -0.03912 -0.00399 -0.04931 -0.00625 -0.06296 C -0.00816 -0.07639 -0.00955 -0.09329 -0.01372 -0.1088 C -0.01806 -0.12477 -0.02622 -0.14444 -0.03195 -0.15833 C -0.0375 -0.17222 -0.04288 -0.18264 -0.04809 -0.19236 C -0.05347 -0.20278 -0.0566 -0.2081 -0.06406 -0.21875 C -0.07135 -0.22986 -0.08316 -0.2463 -0.09323 -0.25741 C -0.10295 -0.26852 -0.11892 -0.28194 -0.12379 -0.28611 " pathEditMode="relative" rAng="0" ptsTypes="AAAAAAAAA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" y="-1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19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Овал 5"/>
          <p:cNvSpPr/>
          <p:nvPr/>
        </p:nvSpPr>
        <p:spPr>
          <a:xfrm>
            <a:off x="2289175" y="1146175"/>
            <a:ext cx="4565650" cy="4565650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noFill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14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1143000" y="3429000"/>
            <a:ext cx="6858000" cy="0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659" name="TextBox 26"/>
          <p:cNvSpPr txBox="1">
            <a:spLocks noChangeArrowheads="1"/>
          </p:cNvSpPr>
          <p:nvPr/>
        </p:nvSpPr>
        <p:spPr bwMode="auto">
          <a:xfrm>
            <a:off x="1833563" y="3429000"/>
            <a:ext cx="51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18660" name="TextBox 27"/>
          <p:cNvSpPr txBox="1">
            <a:spLocks noChangeArrowheads="1"/>
          </p:cNvSpPr>
          <p:nvPr/>
        </p:nvSpPr>
        <p:spPr bwMode="auto">
          <a:xfrm>
            <a:off x="4097338" y="5729288"/>
            <a:ext cx="47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18661" name="TextBox 28"/>
          <p:cNvSpPr txBox="1">
            <a:spLocks noChangeArrowheads="1"/>
          </p:cNvSpPr>
          <p:nvPr/>
        </p:nvSpPr>
        <p:spPr bwMode="auto">
          <a:xfrm>
            <a:off x="4205288" y="654050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18662" name="TextBox 29"/>
          <p:cNvSpPr txBox="1">
            <a:spLocks noChangeArrowheads="1"/>
          </p:cNvSpPr>
          <p:nvPr/>
        </p:nvSpPr>
        <p:spPr bwMode="auto">
          <a:xfrm>
            <a:off x="8753475" y="2782888"/>
            <a:ext cx="390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sp>
        <p:nvSpPr>
          <p:cNvPr id="18663" name="TextBox 31"/>
          <p:cNvSpPr txBox="1">
            <a:spLocks noChangeArrowheads="1"/>
          </p:cNvSpPr>
          <p:nvPr/>
        </p:nvSpPr>
        <p:spPr bwMode="auto">
          <a:xfrm>
            <a:off x="4181475" y="0"/>
            <a:ext cx="3905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18664" name="TextBox 32"/>
          <p:cNvSpPr txBox="1">
            <a:spLocks noChangeArrowheads="1"/>
          </p:cNvSpPr>
          <p:nvPr/>
        </p:nvSpPr>
        <p:spPr bwMode="auto">
          <a:xfrm>
            <a:off x="4243388" y="3429000"/>
            <a:ext cx="328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Calibri" pitchFamily="34" charset="0"/>
                <a:cs typeface="Times New Roman" pitchFamily="18" charset="0"/>
              </a:rPr>
              <a:t>0</a:t>
            </a:r>
          </a:p>
        </p:txBody>
      </p:sp>
      <p:sp>
        <p:nvSpPr>
          <p:cNvPr id="19" name="Дуга 18"/>
          <p:cNvSpPr/>
          <p:nvPr/>
        </p:nvSpPr>
        <p:spPr>
          <a:xfrm>
            <a:off x="2289175" y="1146175"/>
            <a:ext cx="4565650" cy="4583113"/>
          </a:xfrm>
          <a:prstGeom prst="arc">
            <a:avLst>
              <a:gd name="adj1" fmla="val 10813947"/>
              <a:gd name="adj2" fmla="val 21589777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Дуга 19"/>
          <p:cNvSpPr/>
          <p:nvPr/>
        </p:nvSpPr>
        <p:spPr>
          <a:xfrm rot="10800000">
            <a:off x="2289175" y="1128713"/>
            <a:ext cx="4565650" cy="4583112"/>
          </a:xfrm>
          <a:prstGeom prst="arc">
            <a:avLst>
              <a:gd name="adj1" fmla="val 10801680"/>
              <a:gd name="adj2" fmla="val 2387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2470150" y="4560888"/>
            <a:ext cx="4203700" cy="584200"/>
          </a:xfrm>
          <a:prstGeom prst="rect">
            <a:avLst/>
          </a:prstGeom>
          <a:solidFill>
            <a:srgbClr val="FFFF00"/>
          </a:solidFill>
          <a:ln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cs typeface="Times New Roman" pitchFamily="18" charset="0"/>
              </a:rPr>
              <a:t>Длина окружности  2</a:t>
            </a:r>
            <a:r>
              <a:rPr lang="ru-RU" sz="3200" dirty="0">
                <a:latin typeface="+mn-lt"/>
                <a:cs typeface="Times New Roman" pitchFamily="18" charset="0"/>
                <a:sym typeface="Symbol"/>
              </a:rPr>
              <a:t></a:t>
            </a:r>
            <a:endParaRPr lang="ru-RU" sz="3200" dirty="0">
              <a:latin typeface="+mn-lt"/>
              <a:cs typeface="Times New Roman" pitchFamily="18" charset="0"/>
            </a:endParaRPr>
          </a:p>
        </p:txBody>
      </p:sp>
      <p:sp>
        <p:nvSpPr>
          <p:cNvPr id="18668" name="TextBox 16"/>
          <p:cNvSpPr txBox="1">
            <a:spLocks noChangeArrowheads="1"/>
          </p:cNvSpPr>
          <p:nvPr/>
        </p:nvSpPr>
        <p:spPr bwMode="auto">
          <a:xfrm>
            <a:off x="6869113" y="2836863"/>
            <a:ext cx="6000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0°</a:t>
            </a:r>
          </a:p>
        </p:txBody>
      </p:sp>
      <p:sp>
        <p:nvSpPr>
          <p:cNvPr id="22" name="Овал 21"/>
          <p:cNvSpPr/>
          <p:nvPr/>
        </p:nvSpPr>
        <p:spPr>
          <a:xfrm>
            <a:off x="6796088" y="3373438"/>
            <a:ext cx="109537" cy="1111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6854825" y="3305175"/>
            <a:ext cx="10604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360°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.00046 C 4.72222E-6 -0.18356 -0.1132 -0.33171 -0.25157 -0.33171 C -0.38959 -0.33171 -0.50105 -0.18356 -0.50105 0.00046 C -0.50105 0.18426 -0.38959 0.33542 -0.25157 0.33542 C -0.1132 0.33542 4.72222E-6 0.18426 4.72222E-6 0.00046 Z " pathEditMode="relative" rAng="5400000" ptsTypes="AAA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5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2" grpId="1" animBg="1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Овал 5"/>
          <p:cNvSpPr/>
          <p:nvPr/>
        </p:nvSpPr>
        <p:spPr>
          <a:xfrm>
            <a:off x="2289175" y="1146175"/>
            <a:ext cx="4565650" cy="4565650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noFill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14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1143000" y="3429000"/>
            <a:ext cx="6858000" cy="0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6799263" y="3373438"/>
            <a:ext cx="109537" cy="11112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684" name="TextBox 25"/>
          <p:cNvSpPr txBox="1">
            <a:spLocks noChangeArrowheads="1"/>
          </p:cNvSpPr>
          <p:nvPr/>
        </p:nvSpPr>
        <p:spPr bwMode="auto">
          <a:xfrm>
            <a:off x="6835775" y="3429000"/>
            <a:ext cx="3667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19685" name="TextBox 26"/>
          <p:cNvSpPr txBox="1">
            <a:spLocks noChangeArrowheads="1"/>
          </p:cNvSpPr>
          <p:nvPr/>
        </p:nvSpPr>
        <p:spPr bwMode="auto">
          <a:xfrm>
            <a:off x="1833563" y="3429000"/>
            <a:ext cx="51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19686" name="TextBox 27"/>
          <p:cNvSpPr txBox="1">
            <a:spLocks noChangeArrowheads="1"/>
          </p:cNvSpPr>
          <p:nvPr/>
        </p:nvSpPr>
        <p:spPr bwMode="auto">
          <a:xfrm>
            <a:off x="4097338" y="5729288"/>
            <a:ext cx="47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19687" name="TextBox 28"/>
          <p:cNvSpPr txBox="1">
            <a:spLocks noChangeArrowheads="1"/>
          </p:cNvSpPr>
          <p:nvPr/>
        </p:nvSpPr>
        <p:spPr bwMode="auto">
          <a:xfrm>
            <a:off x="4205288" y="654050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19688" name="TextBox 29"/>
          <p:cNvSpPr txBox="1">
            <a:spLocks noChangeArrowheads="1"/>
          </p:cNvSpPr>
          <p:nvPr/>
        </p:nvSpPr>
        <p:spPr bwMode="auto">
          <a:xfrm>
            <a:off x="8753475" y="2782888"/>
            <a:ext cx="390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sp>
        <p:nvSpPr>
          <p:cNvPr id="19689" name="TextBox 31"/>
          <p:cNvSpPr txBox="1">
            <a:spLocks noChangeArrowheads="1"/>
          </p:cNvSpPr>
          <p:nvPr/>
        </p:nvSpPr>
        <p:spPr bwMode="auto">
          <a:xfrm>
            <a:off x="4181475" y="0"/>
            <a:ext cx="3905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19690" name="TextBox 32"/>
          <p:cNvSpPr txBox="1">
            <a:spLocks noChangeArrowheads="1"/>
          </p:cNvSpPr>
          <p:nvPr/>
        </p:nvSpPr>
        <p:spPr bwMode="auto">
          <a:xfrm>
            <a:off x="4243388" y="3429000"/>
            <a:ext cx="328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Calibri" pitchFamily="34" charset="0"/>
                <a:cs typeface="Times New Roman" pitchFamily="18" charset="0"/>
              </a:rPr>
              <a:t>0</a:t>
            </a:r>
          </a:p>
        </p:txBody>
      </p:sp>
      <p:sp>
        <p:nvSpPr>
          <p:cNvPr id="19" name="Дуга 18"/>
          <p:cNvSpPr/>
          <p:nvPr/>
        </p:nvSpPr>
        <p:spPr>
          <a:xfrm>
            <a:off x="2289175" y="1146175"/>
            <a:ext cx="4565650" cy="4583113"/>
          </a:xfrm>
          <a:prstGeom prst="arc">
            <a:avLst>
              <a:gd name="adj1" fmla="val 10801065"/>
              <a:gd name="adj2" fmla="val 21597429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2160588" y="4560888"/>
            <a:ext cx="4822825" cy="584200"/>
          </a:xfrm>
          <a:prstGeom prst="rect">
            <a:avLst/>
          </a:prstGeom>
          <a:solidFill>
            <a:srgbClr val="FFFF00"/>
          </a:solidFill>
          <a:ln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  <a:cs typeface="Times New Roman" pitchFamily="18" charset="0"/>
              </a:rPr>
              <a:t>Длина полуокружности  </a:t>
            </a:r>
            <a:r>
              <a:rPr lang="ru-RU" sz="3200" dirty="0">
                <a:latin typeface="+mn-lt"/>
                <a:cs typeface="Times New Roman" pitchFamily="18" charset="0"/>
                <a:sym typeface="Symbol"/>
              </a:rPr>
              <a:t></a:t>
            </a:r>
            <a:endParaRPr lang="ru-RU" sz="3200" dirty="0">
              <a:latin typeface="+mn-lt"/>
              <a:cs typeface="Times New Roman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309688" y="2863850"/>
            <a:ext cx="1060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180°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C -0.0007 -0.00972 -0.00104 -0.01921 -0.00191 -0.03079 C -0.00278 -0.0419 -0.00399 -0.05579 -0.00556 -0.06782 C -0.00712 -0.07986 -0.00938 -0.0919 -0.01181 -0.10231 C -0.01424 -0.11273 -0.01719 -0.1206 -0.02014 -0.12986 C -0.02309 -0.13935 -0.0257 -0.14931 -0.03004 -0.15972 C -0.03438 -0.16991 -0.04149 -0.18333 -0.04653 -0.19282 C -0.05139 -0.20231 -0.05469 -0.20903 -0.0599 -0.2169 C -0.0651 -0.225 -0.07083 -0.23194 -0.07743 -0.24051 C -0.08438 -0.24907 -0.09358 -0.26088 -0.10122 -0.26875 C -0.10885 -0.27662 -0.11615 -0.28218 -0.12292 -0.2875 C -0.12969 -0.29282 -0.13385 -0.2963 -0.14149 -0.30116 C -0.14931 -0.30602 -0.16042 -0.3125 -0.16997 -0.31713 C -0.17951 -0.32176 -0.18767 -0.32593 -0.19879 -0.32894 C -0.21007 -0.33194 -0.2257 -0.33426 -0.23646 -0.33519 C -0.24757 -0.33588 -0.25538 -0.33519 -0.26458 -0.33449 C -0.27344 -0.3338 -0.28247 -0.3331 -0.29184 -0.33102 C -0.30122 -0.32894 -0.31129 -0.32523 -0.32066 -0.3213 C -0.33021 -0.31736 -0.34045 -0.31227 -0.34913 -0.30741 C -0.35799 -0.30255 -0.36493 -0.29861 -0.37344 -0.29236 C -0.38195 -0.28588 -0.39132 -0.27731 -0.39983 -0.26875 C -0.40833 -0.26019 -0.41649 -0.25023 -0.42396 -0.24051 C -0.4316 -0.23079 -0.43889 -0.22083 -0.44531 -0.20995 C -0.45174 -0.19931 -0.45781 -0.18542 -0.46215 -0.17546 C -0.46667 -0.16574 -0.4684 -0.1625 -0.47257 -0.15069 C -0.47674 -0.13889 -0.48351 -0.11875 -0.48715 -0.1044 C -0.4908 -0.09005 -0.49288 -0.07801 -0.49497 -0.06458 C -0.49705 -0.05069 -0.49844 -0.03403 -0.49913 -0.02292 C -0.49913 -0.01227 -0.49913 -0.00625 -0.49913 0 " pathEditMode="relative" rAng="0" ptsTypes="AAAAAAAAAAAAAAAAAAAAAAAAAAAAA">
                                      <p:cBhvr>
                                        <p:cTn id="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65" y="-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3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3" name="Oval 6"/>
          <p:cNvSpPr>
            <a:spLocks noChangeArrowheads="1"/>
          </p:cNvSpPr>
          <p:nvPr/>
        </p:nvSpPr>
        <p:spPr bwMode="auto">
          <a:xfrm>
            <a:off x="1828800" y="685800"/>
            <a:ext cx="5486400" cy="54864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16778" name="Arc 42"/>
          <p:cNvSpPr>
            <a:spLocks/>
          </p:cNvSpPr>
          <p:nvPr/>
        </p:nvSpPr>
        <p:spPr bwMode="auto">
          <a:xfrm flipH="1" flipV="1">
            <a:off x="1828800" y="3427413"/>
            <a:ext cx="2743200" cy="2744787"/>
          </a:xfrm>
          <a:custGeom>
            <a:avLst/>
            <a:gdLst>
              <a:gd name="T0" fmla="*/ 27686 w 21600"/>
              <a:gd name="T1" fmla="*/ 0 h 21599"/>
              <a:gd name="T2" fmla="*/ 2743200 w 21600"/>
              <a:gd name="T3" fmla="*/ 2740720 h 21599"/>
              <a:gd name="T4" fmla="*/ 0 w 21600"/>
              <a:gd name="T5" fmla="*/ 2744787 h 21599"/>
              <a:gd name="T6" fmla="*/ 0 60000 65536"/>
              <a:gd name="T7" fmla="*/ 0 60000 65536"/>
              <a:gd name="T8" fmla="*/ 0 60000 65536"/>
              <a:gd name="T9" fmla="*/ 0 w 21600"/>
              <a:gd name="T10" fmla="*/ 0 h 21599"/>
              <a:gd name="T11" fmla="*/ 21600 w 21600"/>
              <a:gd name="T12" fmla="*/ 21599 h 215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599" fill="none" extrusionOk="0">
                <a:moveTo>
                  <a:pt x="217" y="0"/>
                </a:moveTo>
                <a:cubicBezTo>
                  <a:pt x="12049" y="119"/>
                  <a:pt x="21582" y="9735"/>
                  <a:pt x="21599" y="21567"/>
                </a:cubicBezTo>
              </a:path>
              <a:path w="21600" h="21599" stroke="0" extrusionOk="0">
                <a:moveTo>
                  <a:pt x="217" y="0"/>
                </a:moveTo>
                <a:cubicBezTo>
                  <a:pt x="12049" y="119"/>
                  <a:pt x="21582" y="9735"/>
                  <a:pt x="21599" y="21567"/>
                </a:cubicBezTo>
                <a:lnTo>
                  <a:pt x="0" y="21599"/>
                </a:lnTo>
                <a:close/>
              </a:path>
            </a:pathLst>
          </a:custGeom>
          <a:solidFill>
            <a:srgbClr val="FFCC00"/>
          </a:solidFill>
          <a:ln w="762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15" name="Text Box 20"/>
          <p:cNvSpPr txBox="1">
            <a:spLocks noChangeArrowheads="1"/>
          </p:cNvSpPr>
          <p:nvPr/>
        </p:nvSpPr>
        <p:spPr bwMode="auto">
          <a:xfrm>
            <a:off x="3940175" y="6216650"/>
            <a:ext cx="631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latin typeface="Century Gothic" pitchFamily="34" charset="0"/>
              </a:rPr>
              <a:t>-</a:t>
            </a:r>
            <a:r>
              <a:rPr lang="en-US" sz="3600" b="1" i="1">
                <a:latin typeface="Century Gothic" pitchFamily="34" charset="0"/>
              </a:rPr>
              <a:t>1</a:t>
            </a:r>
            <a:endParaRPr lang="ru-RU" sz="3600" b="1" i="1">
              <a:latin typeface="Century Gothic" pitchFamily="34" charset="0"/>
            </a:endParaRPr>
          </a:p>
        </p:txBody>
      </p:sp>
      <p:sp>
        <p:nvSpPr>
          <p:cNvPr id="116757" name="Text Box 21"/>
          <p:cNvSpPr txBox="1">
            <a:spLocks noChangeArrowheads="1"/>
          </p:cNvSpPr>
          <p:nvPr/>
        </p:nvSpPr>
        <p:spPr bwMode="auto">
          <a:xfrm>
            <a:off x="6934200" y="1550988"/>
            <a:ext cx="800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30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58" name="Text Box 22"/>
          <p:cNvSpPr txBox="1">
            <a:spLocks noChangeArrowheads="1"/>
          </p:cNvSpPr>
          <p:nvPr/>
        </p:nvSpPr>
        <p:spPr bwMode="auto">
          <a:xfrm>
            <a:off x="5943600" y="560388"/>
            <a:ext cx="800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60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59" name="Text Box 23"/>
          <p:cNvSpPr txBox="1">
            <a:spLocks noChangeArrowheads="1"/>
          </p:cNvSpPr>
          <p:nvPr/>
        </p:nvSpPr>
        <p:spPr bwMode="auto">
          <a:xfrm>
            <a:off x="6477000" y="1066800"/>
            <a:ext cx="800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45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0" name="Text Box 24" descr="Пергамент"/>
          <p:cNvSpPr txBox="1">
            <a:spLocks noChangeArrowheads="1"/>
          </p:cNvSpPr>
          <p:nvPr/>
        </p:nvSpPr>
        <p:spPr bwMode="auto">
          <a:xfrm>
            <a:off x="4572000" y="101600"/>
            <a:ext cx="877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90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1" name="Text Box 25"/>
          <p:cNvSpPr txBox="1">
            <a:spLocks noChangeArrowheads="1"/>
          </p:cNvSpPr>
          <p:nvPr/>
        </p:nvSpPr>
        <p:spPr bwMode="auto">
          <a:xfrm>
            <a:off x="7315200" y="2809875"/>
            <a:ext cx="622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0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2" name="Text Box 26"/>
          <p:cNvSpPr txBox="1">
            <a:spLocks noChangeArrowheads="1"/>
          </p:cNvSpPr>
          <p:nvPr/>
        </p:nvSpPr>
        <p:spPr bwMode="auto">
          <a:xfrm>
            <a:off x="2209800" y="609600"/>
            <a:ext cx="1027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120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3" name="Text Box 27"/>
          <p:cNvSpPr txBox="1">
            <a:spLocks noChangeArrowheads="1"/>
          </p:cNvSpPr>
          <p:nvPr/>
        </p:nvSpPr>
        <p:spPr bwMode="auto">
          <a:xfrm>
            <a:off x="1752600" y="1066800"/>
            <a:ext cx="1027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135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4" name="Text Box 28"/>
          <p:cNvSpPr txBox="1">
            <a:spLocks noChangeArrowheads="1"/>
          </p:cNvSpPr>
          <p:nvPr/>
        </p:nvSpPr>
        <p:spPr bwMode="auto">
          <a:xfrm>
            <a:off x="1371600" y="1524000"/>
            <a:ext cx="1027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150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5" name="Text Box 29" descr="Пергамент"/>
          <p:cNvSpPr txBox="1">
            <a:spLocks noChangeArrowheads="1"/>
          </p:cNvSpPr>
          <p:nvPr/>
        </p:nvSpPr>
        <p:spPr bwMode="auto">
          <a:xfrm>
            <a:off x="762000" y="2787650"/>
            <a:ext cx="1133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180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6" name="Text Box 30"/>
          <p:cNvSpPr txBox="1">
            <a:spLocks noChangeArrowheads="1"/>
          </p:cNvSpPr>
          <p:nvPr/>
        </p:nvSpPr>
        <p:spPr bwMode="auto">
          <a:xfrm>
            <a:off x="1219200" y="4724400"/>
            <a:ext cx="1027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210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7" name="Text Box 31"/>
          <p:cNvSpPr txBox="1">
            <a:spLocks noChangeArrowheads="1"/>
          </p:cNvSpPr>
          <p:nvPr/>
        </p:nvSpPr>
        <p:spPr bwMode="auto">
          <a:xfrm>
            <a:off x="1600200" y="5181600"/>
            <a:ext cx="1027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225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8" name="Text Box 32"/>
          <p:cNvSpPr txBox="1">
            <a:spLocks noChangeArrowheads="1"/>
          </p:cNvSpPr>
          <p:nvPr/>
        </p:nvSpPr>
        <p:spPr bwMode="auto">
          <a:xfrm>
            <a:off x="2209800" y="5715000"/>
            <a:ext cx="1027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240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69" name="Text Box 33" descr="Пергамент"/>
          <p:cNvSpPr txBox="1">
            <a:spLocks noChangeArrowheads="1"/>
          </p:cNvSpPr>
          <p:nvPr/>
        </p:nvSpPr>
        <p:spPr bwMode="auto">
          <a:xfrm>
            <a:off x="4572000" y="6096000"/>
            <a:ext cx="1133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270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70" name="Text Box 34"/>
          <p:cNvSpPr txBox="1">
            <a:spLocks noChangeArrowheads="1"/>
          </p:cNvSpPr>
          <p:nvPr/>
        </p:nvSpPr>
        <p:spPr bwMode="auto">
          <a:xfrm>
            <a:off x="5867400" y="5665788"/>
            <a:ext cx="10271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300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71" name="Text Box 35"/>
          <p:cNvSpPr txBox="1">
            <a:spLocks noChangeArrowheads="1"/>
          </p:cNvSpPr>
          <p:nvPr/>
        </p:nvSpPr>
        <p:spPr bwMode="auto">
          <a:xfrm>
            <a:off x="6858000" y="4724400"/>
            <a:ext cx="1027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330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72" name="Text Box 36"/>
          <p:cNvSpPr txBox="1">
            <a:spLocks noChangeArrowheads="1"/>
          </p:cNvSpPr>
          <p:nvPr/>
        </p:nvSpPr>
        <p:spPr bwMode="auto">
          <a:xfrm>
            <a:off x="6477000" y="5208588"/>
            <a:ext cx="10271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315</a:t>
            </a:r>
            <a:r>
              <a:rPr lang="en-US" sz="3200" b="1" i="1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°</a:t>
            </a:r>
          </a:p>
        </p:txBody>
      </p:sp>
      <p:sp>
        <p:nvSpPr>
          <p:cNvPr id="116775" name="Arc 39"/>
          <p:cNvSpPr>
            <a:spLocks/>
          </p:cNvSpPr>
          <p:nvPr/>
        </p:nvSpPr>
        <p:spPr bwMode="auto">
          <a:xfrm rot="5400000" flipH="1" flipV="1">
            <a:off x="4572000" y="685800"/>
            <a:ext cx="2743200" cy="2743200"/>
          </a:xfrm>
          <a:custGeom>
            <a:avLst/>
            <a:gdLst>
              <a:gd name="T0" fmla="*/ 2743200 w 21600"/>
              <a:gd name="T1" fmla="*/ 0 h 21688"/>
              <a:gd name="T2" fmla="*/ 11684 w 21600"/>
              <a:gd name="T3" fmla="*/ 2743200 h 21688"/>
              <a:gd name="T4" fmla="*/ 0 w 21600"/>
              <a:gd name="T5" fmla="*/ 11131 h 21688"/>
              <a:gd name="T6" fmla="*/ 0 60000 65536"/>
              <a:gd name="T7" fmla="*/ 0 60000 65536"/>
              <a:gd name="T8" fmla="*/ 0 60000 65536"/>
              <a:gd name="T9" fmla="*/ 0 w 21600"/>
              <a:gd name="T10" fmla="*/ 0 h 21688"/>
              <a:gd name="T11" fmla="*/ 21600 w 21600"/>
              <a:gd name="T12" fmla="*/ 21688 h 2168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88" fill="none" extrusionOk="0">
                <a:moveTo>
                  <a:pt x="21599" y="0"/>
                </a:moveTo>
                <a:cubicBezTo>
                  <a:pt x="21599" y="29"/>
                  <a:pt x="21600" y="58"/>
                  <a:pt x="21600" y="88"/>
                </a:cubicBezTo>
                <a:cubicBezTo>
                  <a:pt x="21600" y="11981"/>
                  <a:pt x="11985" y="21637"/>
                  <a:pt x="91" y="21687"/>
                </a:cubicBezTo>
              </a:path>
              <a:path w="21600" h="21688" stroke="0" extrusionOk="0">
                <a:moveTo>
                  <a:pt x="21599" y="0"/>
                </a:moveTo>
                <a:cubicBezTo>
                  <a:pt x="21599" y="29"/>
                  <a:pt x="21600" y="58"/>
                  <a:pt x="21600" y="88"/>
                </a:cubicBezTo>
                <a:cubicBezTo>
                  <a:pt x="21600" y="11981"/>
                  <a:pt x="11985" y="21637"/>
                  <a:pt x="91" y="21687"/>
                </a:cubicBezTo>
                <a:lnTo>
                  <a:pt x="0" y="88"/>
                </a:lnTo>
                <a:close/>
              </a:path>
            </a:pathLst>
          </a:custGeom>
          <a:solidFill>
            <a:srgbClr val="D2FF53"/>
          </a:solidFill>
          <a:ln w="76200">
            <a:solidFill>
              <a:srgbClr val="99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6743" name="Line 7"/>
          <p:cNvSpPr>
            <a:spLocks noChangeShapeType="1"/>
          </p:cNvSpPr>
          <p:nvPr/>
        </p:nvSpPr>
        <p:spPr bwMode="auto">
          <a:xfrm flipV="1">
            <a:off x="3200400" y="1066800"/>
            <a:ext cx="2743200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52" name="Line 16"/>
          <p:cNvSpPr>
            <a:spLocks noChangeShapeType="1"/>
          </p:cNvSpPr>
          <p:nvPr/>
        </p:nvSpPr>
        <p:spPr bwMode="auto">
          <a:xfrm flipV="1">
            <a:off x="2617788" y="1487488"/>
            <a:ext cx="3898900" cy="39004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73" name="Arc 37"/>
          <p:cNvSpPr>
            <a:spLocks/>
          </p:cNvSpPr>
          <p:nvPr/>
        </p:nvSpPr>
        <p:spPr bwMode="auto">
          <a:xfrm rot="-5400000" flipH="1" flipV="1">
            <a:off x="1826419" y="683419"/>
            <a:ext cx="2747962" cy="2743200"/>
          </a:xfrm>
          <a:custGeom>
            <a:avLst/>
            <a:gdLst>
              <a:gd name="T0" fmla="*/ 2747962 w 21637"/>
              <a:gd name="T1" fmla="*/ 2743200 h 21727"/>
              <a:gd name="T2" fmla="*/ 0 w 21637"/>
              <a:gd name="T3" fmla="*/ 0 h 21727"/>
              <a:gd name="T4" fmla="*/ 2743263 w 21637"/>
              <a:gd name="T5" fmla="*/ 16035 h 21727"/>
              <a:gd name="T6" fmla="*/ 0 60000 65536"/>
              <a:gd name="T7" fmla="*/ 0 60000 65536"/>
              <a:gd name="T8" fmla="*/ 0 60000 65536"/>
              <a:gd name="T9" fmla="*/ 0 w 21637"/>
              <a:gd name="T10" fmla="*/ 0 h 21727"/>
              <a:gd name="T11" fmla="*/ 21637 w 21637"/>
              <a:gd name="T12" fmla="*/ 21727 h 217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37" h="21727" fill="none" extrusionOk="0">
                <a:moveTo>
                  <a:pt x="21636" y="21726"/>
                </a:moveTo>
                <a:cubicBezTo>
                  <a:pt x="21624" y="21726"/>
                  <a:pt x="21612" y="21726"/>
                  <a:pt x="21600" y="21727"/>
                </a:cubicBezTo>
                <a:cubicBezTo>
                  <a:pt x="9670" y="21727"/>
                  <a:pt x="0" y="12056"/>
                  <a:pt x="0" y="127"/>
                </a:cubicBezTo>
                <a:cubicBezTo>
                  <a:pt x="-1" y="84"/>
                  <a:pt x="0" y="42"/>
                  <a:pt x="0" y="0"/>
                </a:cubicBezTo>
              </a:path>
              <a:path w="21637" h="21727" stroke="0" extrusionOk="0">
                <a:moveTo>
                  <a:pt x="21636" y="21726"/>
                </a:moveTo>
                <a:cubicBezTo>
                  <a:pt x="21624" y="21726"/>
                  <a:pt x="21612" y="21726"/>
                  <a:pt x="21600" y="21727"/>
                </a:cubicBezTo>
                <a:cubicBezTo>
                  <a:pt x="9670" y="21727"/>
                  <a:pt x="0" y="12056"/>
                  <a:pt x="0" y="127"/>
                </a:cubicBezTo>
                <a:cubicBezTo>
                  <a:pt x="-1" y="84"/>
                  <a:pt x="0" y="42"/>
                  <a:pt x="0" y="0"/>
                </a:cubicBezTo>
                <a:lnTo>
                  <a:pt x="21600" y="127"/>
                </a:lnTo>
                <a:close/>
              </a:path>
            </a:pathLst>
          </a:custGeom>
          <a:solidFill>
            <a:srgbClr val="A347FF"/>
          </a:solidFill>
          <a:ln w="76200">
            <a:solidFill>
              <a:srgbClr val="6600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6750" name="Line 14"/>
          <p:cNvSpPr>
            <a:spLocks noChangeShapeType="1"/>
          </p:cNvSpPr>
          <p:nvPr/>
        </p:nvSpPr>
        <p:spPr bwMode="auto">
          <a:xfrm>
            <a:off x="1447800" y="2057400"/>
            <a:ext cx="6248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37" name="Text Box 44"/>
          <p:cNvSpPr txBox="1">
            <a:spLocks noChangeArrowheads="1"/>
          </p:cNvSpPr>
          <p:nvPr/>
        </p:nvSpPr>
        <p:spPr bwMode="auto">
          <a:xfrm>
            <a:off x="1143000" y="3429000"/>
            <a:ext cx="631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i="1">
                <a:latin typeface="Century Gothic" pitchFamily="34" charset="0"/>
              </a:rPr>
              <a:t>-</a:t>
            </a:r>
            <a:r>
              <a:rPr lang="en-US" sz="3600" b="1" i="1">
                <a:latin typeface="Century Gothic" pitchFamily="34" charset="0"/>
              </a:rPr>
              <a:t>1</a:t>
            </a:r>
            <a:endParaRPr lang="ru-RU" sz="3600" b="1" i="1">
              <a:latin typeface="Century Gothic" pitchFamily="34" charset="0"/>
            </a:endParaRPr>
          </a:p>
        </p:txBody>
      </p:sp>
      <p:sp>
        <p:nvSpPr>
          <p:cNvPr id="1138" name="Text Box 45"/>
          <p:cNvSpPr txBox="1">
            <a:spLocks noChangeArrowheads="1"/>
          </p:cNvSpPr>
          <p:nvPr/>
        </p:nvSpPr>
        <p:spPr bwMode="auto">
          <a:xfrm>
            <a:off x="4132263" y="0"/>
            <a:ext cx="4397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 i="1">
                <a:latin typeface="Century Gothic" pitchFamily="34" charset="0"/>
              </a:rPr>
              <a:t>1</a:t>
            </a:r>
            <a:endParaRPr lang="ru-RU" sz="3600" b="1" i="1">
              <a:latin typeface="Century Gothic" pitchFamily="34" charset="0"/>
            </a:endParaRPr>
          </a:p>
        </p:txBody>
      </p:sp>
      <p:sp>
        <p:nvSpPr>
          <p:cNvPr id="1139" name="Text Box 46"/>
          <p:cNvSpPr txBox="1">
            <a:spLocks noChangeArrowheads="1"/>
          </p:cNvSpPr>
          <p:nvPr/>
        </p:nvSpPr>
        <p:spPr bwMode="auto">
          <a:xfrm>
            <a:off x="7315200" y="3429000"/>
            <a:ext cx="4397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 i="1">
                <a:latin typeface="Century Gothic" pitchFamily="34" charset="0"/>
              </a:rPr>
              <a:t>1</a:t>
            </a:r>
            <a:endParaRPr lang="ru-RU" sz="3600" b="1" i="1">
              <a:latin typeface="Century Gothic" pitchFamily="34" charset="0"/>
            </a:endParaRPr>
          </a:p>
        </p:txBody>
      </p:sp>
      <p:sp>
        <p:nvSpPr>
          <p:cNvPr id="1140" name="Text Box 47"/>
          <p:cNvSpPr txBox="1">
            <a:spLocks noChangeArrowheads="1"/>
          </p:cNvSpPr>
          <p:nvPr/>
        </p:nvSpPr>
        <p:spPr bwMode="auto">
          <a:xfrm>
            <a:off x="8001000" y="3379788"/>
            <a:ext cx="468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 i="1">
                <a:latin typeface="Century Gothic" pitchFamily="34" charset="0"/>
              </a:rPr>
              <a:t>x</a:t>
            </a:r>
            <a:endParaRPr lang="ru-RU" sz="4000" b="1" i="1">
              <a:latin typeface="Century Gothic" pitchFamily="34" charset="0"/>
            </a:endParaRPr>
          </a:p>
        </p:txBody>
      </p:sp>
      <p:sp>
        <p:nvSpPr>
          <p:cNvPr id="116784" name="Arc 48"/>
          <p:cNvSpPr>
            <a:spLocks/>
          </p:cNvSpPr>
          <p:nvPr/>
        </p:nvSpPr>
        <p:spPr bwMode="auto">
          <a:xfrm flipH="1">
            <a:off x="4572000" y="3429000"/>
            <a:ext cx="2747963" cy="2760663"/>
          </a:xfrm>
          <a:custGeom>
            <a:avLst/>
            <a:gdLst>
              <a:gd name="T0" fmla="*/ 2747963 w 21637"/>
              <a:gd name="T1" fmla="*/ 2760663 h 21727"/>
              <a:gd name="T2" fmla="*/ 0 w 21637"/>
              <a:gd name="T3" fmla="*/ 0 h 21727"/>
              <a:gd name="T4" fmla="*/ 2743264 w 21637"/>
              <a:gd name="T5" fmla="*/ 16137 h 21727"/>
              <a:gd name="T6" fmla="*/ 0 60000 65536"/>
              <a:gd name="T7" fmla="*/ 0 60000 65536"/>
              <a:gd name="T8" fmla="*/ 0 60000 65536"/>
              <a:gd name="T9" fmla="*/ 0 w 21637"/>
              <a:gd name="T10" fmla="*/ 0 h 21727"/>
              <a:gd name="T11" fmla="*/ 21637 w 21637"/>
              <a:gd name="T12" fmla="*/ 21727 h 217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37" h="21727" fill="none" extrusionOk="0">
                <a:moveTo>
                  <a:pt x="21636" y="21726"/>
                </a:moveTo>
                <a:cubicBezTo>
                  <a:pt x="21624" y="21726"/>
                  <a:pt x="21612" y="21726"/>
                  <a:pt x="21600" y="21727"/>
                </a:cubicBezTo>
                <a:cubicBezTo>
                  <a:pt x="9670" y="21727"/>
                  <a:pt x="0" y="12056"/>
                  <a:pt x="0" y="127"/>
                </a:cubicBezTo>
                <a:cubicBezTo>
                  <a:pt x="-1" y="84"/>
                  <a:pt x="0" y="42"/>
                  <a:pt x="0" y="0"/>
                </a:cubicBezTo>
              </a:path>
              <a:path w="21637" h="21727" stroke="0" extrusionOk="0">
                <a:moveTo>
                  <a:pt x="21636" y="21726"/>
                </a:moveTo>
                <a:cubicBezTo>
                  <a:pt x="21624" y="21726"/>
                  <a:pt x="21612" y="21726"/>
                  <a:pt x="21600" y="21727"/>
                </a:cubicBezTo>
                <a:cubicBezTo>
                  <a:pt x="9670" y="21727"/>
                  <a:pt x="0" y="12056"/>
                  <a:pt x="0" y="127"/>
                </a:cubicBezTo>
                <a:cubicBezTo>
                  <a:pt x="-1" y="84"/>
                  <a:pt x="0" y="42"/>
                  <a:pt x="0" y="0"/>
                </a:cubicBezTo>
                <a:lnTo>
                  <a:pt x="21600" y="127"/>
                </a:lnTo>
                <a:close/>
              </a:path>
            </a:pathLst>
          </a:custGeom>
          <a:solidFill>
            <a:srgbClr val="FF57AB"/>
          </a:solidFill>
          <a:ln w="76200">
            <a:solidFill>
              <a:srgbClr val="CC00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6747" name="Line 11"/>
          <p:cNvSpPr>
            <a:spLocks noChangeShapeType="1"/>
          </p:cNvSpPr>
          <p:nvPr/>
        </p:nvSpPr>
        <p:spPr bwMode="auto">
          <a:xfrm rot="10800000">
            <a:off x="2209800" y="2057400"/>
            <a:ext cx="47244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44" name="Line 8"/>
          <p:cNvSpPr>
            <a:spLocks noChangeShapeType="1"/>
          </p:cNvSpPr>
          <p:nvPr/>
        </p:nvSpPr>
        <p:spPr bwMode="auto">
          <a:xfrm flipH="1" flipV="1">
            <a:off x="2635250" y="1487488"/>
            <a:ext cx="3881438" cy="3900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48" name="Line 12"/>
          <p:cNvSpPr>
            <a:spLocks noChangeShapeType="1"/>
          </p:cNvSpPr>
          <p:nvPr/>
        </p:nvSpPr>
        <p:spPr bwMode="auto">
          <a:xfrm>
            <a:off x="5943600" y="304800"/>
            <a:ext cx="0" cy="6248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51" name="Line 15"/>
          <p:cNvSpPr>
            <a:spLocks noChangeShapeType="1"/>
          </p:cNvSpPr>
          <p:nvPr/>
        </p:nvSpPr>
        <p:spPr bwMode="auto">
          <a:xfrm>
            <a:off x="1447800" y="4800600"/>
            <a:ext cx="617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46" name="Line 10"/>
          <p:cNvSpPr>
            <a:spLocks noChangeShapeType="1"/>
          </p:cNvSpPr>
          <p:nvPr/>
        </p:nvSpPr>
        <p:spPr bwMode="auto">
          <a:xfrm rot="16200000" flipH="1">
            <a:off x="2209800" y="2057400"/>
            <a:ext cx="47244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49" name="Line 13"/>
          <p:cNvSpPr>
            <a:spLocks noChangeShapeType="1"/>
          </p:cNvSpPr>
          <p:nvPr/>
        </p:nvSpPr>
        <p:spPr bwMode="auto">
          <a:xfrm>
            <a:off x="3200400" y="304800"/>
            <a:ext cx="0" cy="62103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6785" name="Text Box 49"/>
          <p:cNvSpPr txBox="1">
            <a:spLocks noChangeArrowheads="1"/>
          </p:cNvSpPr>
          <p:nvPr/>
        </p:nvSpPr>
        <p:spPr bwMode="auto">
          <a:xfrm>
            <a:off x="7543800" y="0"/>
            <a:ext cx="4191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b="1" i="1">
                <a:solidFill>
                  <a:srgbClr val="99CC00"/>
                </a:solidFill>
                <a:latin typeface="Century Gothic" pitchFamily="34" charset="0"/>
              </a:rPr>
              <a:t>I</a:t>
            </a:r>
            <a:endParaRPr lang="ru-RU" sz="6600" b="1" i="1">
              <a:solidFill>
                <a:srgbClr val="99CC00"/>
              </a:solidFill>
              <a:latin typeface="Century Gothic" pitchFamily="34" charset="0"/>
            </a:endParaRPr>
          </a:p>
        </p:txBody>
      </p:sp>
      <p:sp>
        <p:nvSpPr>
          <p:cNvPr id="116786" name="Text Box 50"/>
          <p:cNvSpPr txBox="1">
            <a:spLocks noChangeArrowheads="1"/>
          </p:cNvSpPr>
          <p:nvPr/>
        </p:nvSpPr>
        <p:spPr bwMode="auto">
          <a:xfrm>
            <a:off x="7239000" y="5759450"/>
            <a:ext cx="10064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b="1" i="1">
                <a:solidFill>
                  <a:srgbClr val="CC0099"/>
                </a:solidFill>
                <a:latin typeface="Century Gothic" pitchFamily="34" charset="0"/>
              </a:rPr>
              <a:t>IV</a:t>
            </a:r>
            <a:endParaRPr lang="ru-RU" sz="6600" b="1" i="1">
              <a:solidFill>
                <a:srgbClr val="CC0099"/>
              </a:solidFill>
              <a:latin typeface="Century Gothic" pitchFamily="34" charset="0"/>
            </a:endParaRPr>
          </a:p>
        </p:txBody>
      </p:sp>
      <p:sp>
        <p:nvSpPr>
          <p:cNvPr id="116787" name="Text Box 51"/>
          <p:cNvSpPr txBox="1">
            <a:spLocks noChangeArrowheads="1"/>
          </p:cNvSpPr>
          <p:nvPr/>
        </p:nvSpPr>
        <p:spPr bwMode="auto">
          <a:xfrm>
            <a:off x="914400" y="0"/>
            <a:ext cx="65405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b="1" i="1">
                <a:solidFill>
                  <a:srgbClr val="6600CC"/>
                </a:solidFill>
                <a:latin typeface="Century Gothic" pitchFamily="34" charset="0"/>
              </a:rPr>
              <a:t>II</a:t>
            </a:r>
            <a:endParaRPr lang="ru-RU" sz="6600" b="1" i="1">
              <a:solidFill>
                <a:srgbClr val="6600CC"/>
              </a:solidFill>
              <a:latin typeface="Century Gothic" pitchFamily="34" charset="0"/>
            </a:endParaRPr>
          </a:p>
        </p:txBody>
      </p:sp>
      <p:sp>
        <p:nvSpPr>
          <p:cNvPr id="116788" name="Text Box 52"/>
          <p:cNvSpPr txBox="1">
            <a:spLocks noChangeArrowheads="1"/>
          </p:cNvSpPr>
          <p:nvPr/>
        </p:nvSpPr>
        <p:spPr bwMode="auto">
          <a:xfrm>
            <a:off x="990600" y="5759450"/>
            <a:ext cx="889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b="1" i="1">
                <a:solidFill>
                  <a:srgbClr val="FF9900"/>
                </a:solidFill>
                <a:latin typeface="Century Gothic" pitchFamily="34" charset="0"/>
              </a:rPr>
              <a:t>III</a:t>
            </a:r>
            <a:endParaRPr lang="ru-RU" sz="6600" b="1" i="1">
              <a:solidFill>
                <a:srgbClr val="FF9900"/>
              </a:solidFill>
              <a:latin typeface="Century Gothic" pitchFamily="34" charset="0"/>
            </a:endParaRPr>
          </a:p>
        </p:txBody>
      </p:sp>
      <p:graphicFrame>
        <p:nvGraphicFramePr>
          <p:cNvPr id="116793" name="Object 8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5943600" y="2667000"/>
          <a:ext cx="319088" cy="762000"/>
        </p:xfrm>
        <a:graphic>
          <a:graphicData uri="http://schemas.openxmlformats.org/presentationml/2006/ole">
            <p:oleObj spid="_x0000_s1109" name="Формула" r:id="rId3" imgW="164957" imgH="393359" progId="Equation.3">
              <p:embed/>
            </p:oleObj>
          </a:graphicData>
        </a:graphic>
      </p:graphicFrame>
      <p:graphicFrame>
        <p:nvGraphicFramePr>
          <p:cNvPr id="116799" name="Object 8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2667000" y="3429000"/>
          <a:ext cx="541338" cy="762000"/>
        </p:xfrm>
        <a:graphic>
          <a:graphicData uri="http://schemas.openxmlformats.org/presentationml/2006/ole">
            <p:oleObj spid="_x0000_s1110" name="Формула" r:id="rId4" imgW="279279" imgH="393529" progId="Equation.3">
              <p:embed/>
            </p:oleObj>
          </a:graphicData>
        </a:graphic>
      </p:graphicFrame>
      <p:graphicFrame>
        <p:nvGraphicFramePr>
          <p:cNvPr id="116802" name="Object 87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4572000" y="1295400"/>
          <a:ext cx="319088" cy="762000"/>
        </p:xfrm>
        <a:graphic>
          <a:graphicData uri="http://schemas.openxmlformats.org/presentationml/2006/ole">
            <p:oleObj spid="_x0000_s1111" name="Формула" r:id="rId5" imgW="164957" imgH="393359" progId="Equation.3">
              <p:embed/>
            </p:oleObj>
          </a:graphicData>
        </a:graphic>
      </p:graphicFrame>
      <p:graphicFrame>
        <p:nvGraphicFramePr>
          <p:cNvPr id="116805" name="Object 88"/>
          <p:cNvGraphicFramePr>
            <a:graphicFrameLocks noChangeAspect="1"/>
          </p:cNvGraphicFramePr>
          <p:nvPr/>
        </p:nvGraphicFramePr>
        <p:xfrm>
          <a:off x="4030663" y="4800600"/>
          <a:ext cx="541337" cy="762000"/>
        </p:xfrm>
        <a:graphic>
          <a:graphicData uri="http://schemas.openxmlformats.org/presentationml/2006/ole">
            <p:oleObj spid="_x0000_s1112" name="Формула" r:id="rId6" imgW="279279" imgH="393529" progId="Equation.3">
              <p:embed/>
            </p:oleObj>
          </a:graphicData>
        </a:graphic>
      </p:graphicFrame>
      <p:sp>
        <p:nvSpPr>
          <p:cNvPr id="1152" name="AutoShape 7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10600" y="0"/>
            <a:ext cx="533400" cy="533400"/>
          </a:xfrm>
          <a:prstGeom prst="actionButtonBackPrevious">
            <a:avLst/>
          </a:prstGeom>
          <a:solidFill>
            <a:srgbClr val="DBFF7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153" name="Line 5"/>
          <p:cNvSpPr>
            <a:spLocks noChangeShapeType="1"/>
          </p:cNvSpPr>
          <p:nvPr/>
        </p:nvSpPr>
        <p:spPr bwMode="auto">
          <a:xfrm rot="5400000" flipV="1">
            <a:off x="4610100" y="-342900"/>
            <a:ext cx="0" cy="7543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154" name="Line 4"/>
          <p:cNvSpPr>
            <a:spLocks noChangeShapeType="1"/>
          </p:cNvSpPr>
          <p:nvPr/>
        </p:nvSpPr>
        <p:spPr bwMode="auto">
          <a:xfrm flipV="1">
            <a:off x="457200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16745" name="Line 9"/>
          <p:cNvSpPr>
            <a:spLocks noChangeShapeType="1"/>
          </p:cNvSpPr>
          <p:nvPr/>
        </p:nvSpPr>
        <p:spPr bwMode="auto">
          <a:xfrm flipH="1">
            <a:off x="2209800" y="2057400"/>
            <a:ext cx="47244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7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6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6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116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11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6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6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6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6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1000"/>
                                        <p:tgtEl>
                                          <p:spTgt spid="116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1000"/>
                                        <p:tgtEl>
                                          <p:spTgt spid="116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6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6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6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6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10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6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6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10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6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6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1000"/>
                                        <p:tgtEl>
                                          <p:spTgt spid="116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6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6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16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1000"/>
                                        <p:tgtEl>
                                          <p:spTgt spid="116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67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6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6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1000"/>
                                        <p:tgtEl>
                                          <p:spTgt spid="116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00"/>
                            </p:stCondLst>
                            <p:childTnLst>
                              <p:par>
                                <p:cTn id="1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6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6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1000"/>
                                        <p:tgtEl>
                                          <p:spTgt spid="116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6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6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6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6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1000"/>
                                        <p:tgtEl>
                                          <p:spTgt spid="116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00"/>
                            </p:stCondLst>
                            <p:childTnLst>
                              <p:par>
                                <p:cTn id="1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16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16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4" dur="1000"/>
                                        <p:tgtEl>
                                          <p:spTgt spid="116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16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6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1000"/>
                                        <p:tgtEl>
                                          <p:spTgt spid="116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000"/>
                            </p:stCondLst>
                            <p:childTnLst>
                              <p:par>
                                <p:cTn id="17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16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16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1000"/>
                                        <p:tgtEl>
                                          <p:spTgt spid="116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000"/>
                            </p:stCondLst>
                            <p:childTnLst>
                              <p:par>
                                <p:cTn id="1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167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167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78" grpId="0" animBg="1"/>
      <p:bldP spid="116757" grpId="0"/>
      <p:bldP spid="116758" grpId="0"/>
      <p:bldP spid="116759" grpId="0"/>
      <p:bldP spid="116760" grpId="0"/>
      <p:bldP spid="116761" grpId="0"/>
      <p:bldP spid="116762" grpId="0"/>
      <p:bldP spid="116763" grpId="0"/>
      <p:bldP spid="116764" grpId="0"/>
      <p:bldP spid="116765" grpId="0"/>
      <p:bldP spid="116766" grpId="0"/>
      <p:bldP spid="116767" grpId="0"/>
      <p:bldP spid="116768" grpId="0"/>
      <p:bldP spid="116769" grpId="0"/>
      <p:bldP spid="116770" grpId="0"/>
      <p:bldP spid="116771" grpId="0"/>
      <p:bldP spid="116772" grpId="0"/>
      <p:bldP spid="116775" grpId="0" animBg="1"/>
      <p:bldP spid="116743" grpId="0" animBg="1"/>
      <p:bldP spid="116752" grpId="0" animBg="1"/>
      <p:bldP spid="116773" grpId="0" animBg="1"/>
      <p:bldP spid="116750" grpId="0" animBg="1"/>
      <p:bldP spid="116784" grpId="0" animBg="1"/>
      <p:bldP spid="116747" grpId="0" animBg="1"/>
      <p:bldP spid="116744" grpId="0" animBg="1"/>
      <p:bldP spid="116748" grpId="0" animBg="1"/>
      <p:bldP spid="116751" grpId="0" animBg="1"/>
      <p:bldP spid="116746" grpId="0" animBg="1"/>
      <p:bldP spid="116749" grpId="0" animBg="1"/>
      <p:bldP spid="116785" grpId="0"/>
      <p:bldP spid="116786" grpId="0"/>
      <p:bldP spid="116787" grpId="0"/>
      <p:bldP spid="116788" grpId="0"/>
      <p:bldP spid="1167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894" name="Arc 134"/>
          <p:cNvSpPr>
            <a:spLocks/>
          </p:cNvSpPr>
          <p:nvPr/>
        </p:nvSpPr>
        <p:spPr bwMode="auto">
          <a:xfrm flipH="1" flipV="1">
            <a:off x="4570413" y="3419475"/>
            <a:ext cx="2741612" cy="1379538"/>
          </a:xfrm>
          <a:custGeom>
            <a:avLst/>
            <a:gdLst>
              <a:gd name="T0" fmla="*/ 0 w 21600"/>
              <a:gd name="T1" fmla="*/ 1379538 h 10864"/>
              <a:gd name="T2" fmla="*/ 366310 w 21600"/>
              <a:gd name="T3" fmla="*/ 0 h 10864"/>
              <a:gd name="T4" fmla="*/ 2741612 w 21600"/>
              <a:gd name="T5" fmla="*/ 1369760 h 10864"/>
              <a:gd name="T6" fmla="*/ 0 60000 65536"/>
              <a:gd name="T7" fmla="*/ 0 60000 65536"/>
              <a:gd name="T8" fmla="*/ 0 60000 65536"/>
              <a:gd name="T9" fmla="*/ 0 w 21600"/>
              <a:gd name="T10" fmla="*/ 0 h 10864"/>
              <a:gd name="T11" fmla="*/ 21600 w 21600"/>
              <a:gd name="T12" fmla="*/ 10864 h 108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0864" fill="none" extrusionOk="0">
                <a:moveTo>
                  <a:pt x="0" y="10863"/>
                </a:moveTo>
                <a:cubicBezTo>
                  <a:pt x="0" y="10838"/>
                  <a:pt x="0" y="10812"/>
                  <a:pt x="0" y="10787"/>
                </a:cubicBezTo>
                <a:cubicBezTo>
                  <a:pt x="-1" y="7000"/>
                  <a:pt x="995" y="3280"/>
                  <a:pt x="2886" y="0"/>
                </a:cubicBezTo>
              </a:path>
              <a:path w="21600" h="10864" stroke="0" extrusionOk="0">
                <a:moveTo>
                  <a:pt x="0" y="10863"/>
                </a:moveTo>
                <a:cubicBezTo>
                  <a:pt x="0" y="10838"/>
                  <a:pt x="0" y="10812"/>
                  <a:pt x="0" y="10787"/>
                </a:cubicBezTo>
                <a:cubicBezTo>
                  <a:pt x="-1" y="7000"/>
                  <a:pt x="995" y="3280"/>
                  <a:pt x="2886" y="0"/>
                </a:cubicBezTo>
                <a:lnTo>
                  <a:pt x="21600" y="10787"/>
                </a:lnTo>
                <a:close/>
              </a:path>
            </a:pathLst>
          </a:custGeom>
          <a:solidFill>
            <a:srgbClr val="E2B7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93" name="Arc 133"/>
          <p:cNvSpPr>
            <a:spLocks/>
          </p:cNvSpPr>
          <p:nvPr/>
        </p:nvSpPr>
        <p:spPr bwMode="auto">
          <a:xfrm flipH="1" flipV="1">
            <a:off x="4572000" y="3432175"/>
            <a:ext cx="2381250" cy="2366963"/>
          </a:xfrm>
          <a:custGeom>
            <a:avLst/>
            <a:gdLst>
              <a:gd name="T0" fmla="*/ 0 w 18757"/>
              <a:gd name="T1" fmla="*/ 1006264 h 18632"/>
              <a:gd name="T2" fmla="*/ 993912 w 18757"/>
              <a:gd name="T3" fmla="*/ 0 h 18632"/>
              <a:gd name="T4" fmla="*/ 2381250 w 18757"/>
              <a:gd name="T5" fmla="*/ 2366963 h 18632"/>
              <a:gd name="T6" fmla="*/ 0 60000 65536"/>
              <a:gd name="T7" fmla="*/ 0 60000 65536"/>
              <a:gd name="T8" fmla="*/ 0 60000 65536"/>
              <a:gd name="T9" fmla="*/ 0 w 18757"/>
              <a:gd name="T10" fmla="*/ 0 h 18632"/>
              <a:gd name="T11" fmla="*/ 18757 w 18757"/>
              <a:gd name="T12" fmla="*/ 18632 h 186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757" h="18632" fill="none" extrusionOk="0">
                <a:moveTo>
                  <a:pt x="-1" y="7920"/>
                </a:moveTo>
                <a:cubicBezTo>
                  <a:pt x="1872" y="4641"/>
                  <a:pt x="4571" y="1910"/>
                  <a:pt x="7829" y="0"/>
                </a:cubicBezTo>
              </a:path>
              <a:path w="18757" h="18632" stroke="0" extrusionOk="0">
                <a:moveTo>
                  <a:pt x="-1" y="7920"/>
                </a:moveTo>
                <a:cubicBezTo>
                  <a:pt x="1872" y="4641"/>
                  <a:pt x="4571" y="1910"/>
                  <a:pt x="7829" y="0"/>
                </a:cubicBezTo>
                <a:lnTo>
                  <a:pt x="18757" y="18632"/>
                </a:lnTo>
                <a:close/>
              </a:path>
            </a:pathLst>
          </a:custGeom>
          <a:solidFill>
            <a:srgbClr val="EEC1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92" name="Arc 132"/>
          <p:cNvSpPr>
            <a:spLocks/>
          </p:cNvSpPr>
          <p:nvPr/>
        </p:nvSpPr>
        <p:spPr bwMode="auto">
          <a:xfrm flipH="1" flipV="1">
            <a:off x="4567238" y="3433763"/>
            <a:ext cx="1412875" cy="2743200"/>
          </a:xfrm>
          <a:custGeom>
            <a:avLst/>
            <a:gdLst>
              <a:gd name="T0" fmla="*/ 0 w 11132"/>
              <a:gd name="T1" fmla="*/ 392303 h 21600"/>
              <a:gd name="T2" fmla="*/ 1402848 w 11132"/>
              <a:gd name="T3" fmla="*/ 0 h 21600"/>
              <a:gd name="T4" fmla="*/ 1412875 w 11132"/>
              <a:gd name="T5" fmla="*/ 2743200 h 21600"/>
              <a:gd name="T6" fmla="*/ 0 60000 65536"/>
              <a:gd name="T7" fmla="*/ 0 60000 65536"/>
              <a:gd name="T8" fmla="*/ 0 60000 65536"/>
              <a:gd name="T9" fmla="*/ 0 w 11132"/>
              <a:gd name="T10" fmla="*/ 0 h 21600"/>
              <a:gd name="T11" fmla="*/ 11132 w 1113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132" h="21600" fill="none" extrusionOk="0">
                <a:moveTo>
                  <a:pt x="0" y="3089"/>
                </a:moveTo>
                <a:cubicBezTo>
                  <a:pt x="3338" y="1081"/>
                  <a:pt x="7157" y="14"/>
                  <a:pt x="11053" y="0"/>
                </a:cubicBezTo>
              </a:path>
              <a:path w="11132" h="21600" stroke="0" extrusionOk="0">
                <a:moveTo>
                  <a:pt x="0" y="3089"/>
                </a:moveTo>
                <a:cubicBezTo>
                  <a:pt x="3338" y="1081"/>
                  <a:pt x="7157" y="14"/>
                  <a:pt x="11053" y="0"/>
                </a:cubicBezTo>
                <a:lnTo>
                  <a:pt x="11132" y="21600"/>
                </a:lnTo>
                <a:close/>
              </a:path>
            </a:pathLst>
          </a:custGeom>
          <a:solidFill>
            <a:srgbClr val="FACA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91" name="Arc 131"/>
          <p:cNvSpPr>
            <a:spLocks/>
          </p:cNvSpPr>
          <p:nvPr/>
        </p:nvSpPr>
        <p:spPr bwMode="auto">
          <a:xfrm flipH="1" flipV="1">
            <a:off x="3184525" y="3435350"/>
            <a:ext cx="1393825" cy="2743200"/>
          </a:xfrm>
          <a:custGeom>
            <a:avLst/>
            <a:gdLst>
              <a:gd name="T0" fmla="*/ 0 w 10976"/>
              <a:gd name="T1" fmla="*/ 0 h 21600"/>
              <a:gd name="T2" fmla="*/ 1393825 w 10976"/>
              <a:gd name="T3" fmla="*/ 376809 h 21600"/>
              <a:gd name="T4" fmla="*/ 6349 w 10976"/>
              <a:gd name="T5" fmla="*/ 2743200 h 21600"/>
              <a:gd name="T6" fmla="*/ 0 60000 65536"/>
              <a:gd name="T7" fmla="*/ 0 60000 65536"/>
              <a:gd name="T8" fmla="*/ 0 60000 65536"/>
              <a:gd name="T9" fmla="*/ 0 w 10976"/>
              <a:gd name="T10" fmla="*/ 0 h 21600"/>
              <a:gd name="T11" fmla="*/ 10976 w 1097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976" h="21600" fill="none" extrusionOk="0">
                <a:moveTo>
                  <a:pt x="0" y="0"/>
                </a:moveTo>
                <a:cubicBezTo>
                  <a:pt x="16" y="0"/>
                  <a:pt x="33" y="-1"/>
                  <a:pt x="50" y="0"/>
                </a:cubicBezTo>
                <a:cubicBezTo>
                  <a:pt x="3891" y="0"/>
                  <a:pt x="7662" y="1024"/>
                  <a:pt x="10975" y="2967"/>
                </a:cubicBezTo>
              </a:path>
              <a:path w="10976" h="21600" stroke="0" extrusionOk="0">
                <a:moveTo>
                  <a:pt x="0" y="0"/>
                </a:moveTo>
                <a:cubicBezTo>
                  <a:pt x="16" y="0"/>
                  <a:pt x="33" y="-1"/>
                  <a:pt x="50" y="0"/>
                </a:cubicBezTo>
                <a:cubicBezTo>
                  <a:pt x="3891" y="0"/>
                  <a:pt x="7662" y="1024"/>
                  <a:pt x="10975" y="2967"/>
                </a:cubicBezTo>
                <a:lnTo>
                  <a:pt x="50" y="21600"/>
                </a:lnTo>
                <a:close/>
              </a:path>
            </a:pathLst>
          </a:custGeom>
          <a:solidFill>
            <a:srgbClr val="FFCF05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90" name="Arc 130"/>
          <p:cNvSpPr>
            <a:spLocks/>
          </p:cNvSpPr>
          <p:nvPr/>
        </p:nvSpPr>
        <p:spPr bwMode="auto">
          <a:xfrm flipH="1" flipV="1">
            <a:off x="2208213" y="3432175"/>
            <a:ext cx="2365375" cy="2366963"/>
          </a:xfrm>
          <a:custGeom>
            <a:avLst/>
            <a:gdLst>
              <a:gd name="T0" fmla="*/ 1388466 w 18610"/>
              <a:gd name="T1" fmla="*/ 0 h 18634"/>
              <a:gd name="T2" fmla="*/ 2365375 w 18610"/>
              <a:gd name="T3" fmla="*/ 974019 h 18634"/>
              <a:gd name="T4" fmla="*/ 0 w 18610"/>
              <a:gd name="T5" fmla="*/ 2366963 h 18634"/>
              <a:gd name="T6" fmla="*/ 0 60000 65536"/>
              <a:gd name="T7" fmla="*/ 0 60000 65536"/>
              <a:gd name="T8" fmla="*/ 0 60000 65536"/>
              <a:gd name="T9" fmla="*/ 0 w 18610"/>
              <a:gd name="T10" fmla="*/ 0 h 18634"/>
              <a:gd name="T11" fmla="*/ 18610 w 18610"/>
              <a:gd name="T12" fmla="*/ 18634 h 1863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610" h="18634" fill="none" extrusionOk="0">
                <a:moveTo>
                  <a:pt x="10924" y="-1"/>
                </a:moveTo>
                <a:cubicBezTo>
                  <a:pt x="14096" y="1860"/>
                  <a:pt x="16742" y="4499"/>
                  <a:pt x="18609" y="7668"/>
                </a:cubicBezTo>
              </a:path>
              <a:path w="18610" h="18634" stroke="0" extrusionOk="0">
                <a:moveTo>
                  <a:pt x="10924" y="-1"/>
                </a:moveTo>
                <a:cubicBezTo>
                  <a:pt x="14096" y="1860"/>
                  <a:pt x="16742" y="4499"/>
                  <a:pt x="18609" y="7668"/>
                </a:cubicBezTo>
                <a:lnTo>
                  <a:pt x="0" y="18634"/>
                </a:lnTo>
                <a:close/>
              </a:path>
            </a:pathLst>
          </a:custGeom>
          <a:solidFill>
            <a:srgbClr val="FFD319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89" name="Arc 129"/>
          <p:cNvSpPr>
            <a:spLocks/>
          </p:cNvSpPr>
          <p:nvPr/>
        </p:nvSpPr>
        <p:spPr bwMode="auto">
          <a:xfrm flipH="1" flipV="1">
            <a:off x="1827213" y="3421063"/>
            <a:ext cx="2744787" cy="1377950"/>
          </a:xfrm>
          <a:custGeom>
            <a:avLst/>
            <a:gdLst>
              <a:gd name="T0" fmla="*/ 2373588 w 21599"/>
              <a:gd name="T1" fmla="*/ 0 h 10849"/>
              <a:gd name="T2" fmla="*/ 2744787 w 21599"/>
              <a:gd name="T3" fmla="*/ 1352421 h 10849"/>
              <a:gd name="T4" fmla="*/ 0 w 21599"/>
              <a:gd name="T5" fmla="*/ 1377950 h 10849"/>
              <a:gd name="T6" fmla="*/ 0 60000 65536"/>
              <a:gd name="T7" fmla="*/ 0 60000 65536"/>
              <a:gd name="T8" fmla="*/ 0 60000 65536"/>
              <a:gd name="T9" fmla="*/ 0 w 21599"/>
              <a:gd name="T10" fmla="*/ 0 h 10849"/>
              <a:gd name="T11" fmla="*/ 21599 w 21599"/>
              <a:gd name="T12" fmla="*/ 10849 h 1084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99" h="10849" fill="none" extrusionOk="0">
                <a:moveTo>
                  <a:pt x="18677" y="0"/>
                </a:moveTo>
                <a:cubicBezTo>
                  <a:pt x="20557" y="3236"/>
                  <a:pt x="21564" y="6905"/>
                  <a:pt x="21599" y="10647"/>
                </a:cubicBezTo>
              </a:path>
              <a:path w="21599" h="10849" stroke="0" extrusionOk="0">
                <a:moveTo>
                  <a:pt x="18677" y="0"/>
                </a:moveTo>
                <a:cubicBezTo>
                  <a:pt x="20557" y="3236"/>
                  <a:pt x="21564" y="6905"/>
                  <a:pt x="21599" y="10647"/>
                </a:cubicBezTo>
                <a:lnTo>
                  <a:pt x="0" y="10849"/>
                </a:lnTo>
                <a:close/>
              </a:path>
            </a:pathLst>
          </a:custGeom>
          <a:solidFill>
            <a:srgbClr val="FFD629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88" name="Arc 128"/>
          <p:cNvSpPr>
            <a:spLocks/>
          </p:cNvSpPr>
          <p:nvPr/>
        </p:nvSpPr>
        <p:spPr bwMode="auto">
          <a:xfrm flipH="1" flipV="1">
            <a:off x="1827213" y="1984375"/>
            <a:ext cx="2744787" cy="1444625"/>
          </a:xfrm>
          <a:custGeom>
            <a:avLst/>
            <a:gdLst>
              <a:gd name="T0" fmla="*/ 2744787 w 21600"/>
              <a:gd name="T1" fmla="*/ 0 h 11384"/>
              <a:gd name="T2" fmla="*/ 2337517 w 21600"/>
              <a:gd name="T3" fmla="*/ 1444625 h 11384"/>
              <a:gd name="T4" fmla="*/ 0 w 21600"/>
              <a:gd name="T5" fmla="*/ 7868 h 11384"/>
              <a:gd name="T6" fmla="*/ 0 60000 65536"/>
              <a:gd name="T7" fmla="*/ 0 60000 65536"/>
              <a:gd name="T8" fmla="*/ 0 60000 65536"/>
              <a:gd name="T9" fmla="*/ 0 w 21600"/>
              <a:gd name="T10" fmla="*/ 0 h 11384"/>
              <a:gd name="T11" fmla="*/ 21600 w 21600"/>
              <a:gd name="T12" fmla="*/ 11384 h 11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1384" fill="none" extrusionOk="0">
                <a:moveTo>
                  <a:pt x="21599" y="0"/>
                </a:moveTo>
                <a:cubicBezTo>
                  <a:pt x="21599" y="20"/>
                  <a:pt x="21600" y="41"/>
                  <a:pt x="21600" y="62"/>
                </a:cubicBezTo>
                <a:cubicBezTo>
                  <a:pt x="21600" y="4059"/>
                  <a:pt x="20490" y="7979"/>
                  <a:pt x="18394" y="11383"/>
                </a:cubicBezTo>
              </a:path>
              <a:path w="21600" h="11384" stroke="0" extrusionOk="0">
                <a:moveTo>
                  <a:pt x="21599" y="0"/>
                </a:moveTo>
                <a:cubicBezTo>
                  <a:pt x="21599" y="20"/>
                  <a:pt x="21600" y="41"/>
                  <a:pt x="21600" y="62"/>
                </a:cubicBezTo>
                <a:cubicBezTo>
                  <a:pt x="21600" y="4059"/>
                  <a:pt x="20490" y="7979"/>
                  <a:pt x="18394" y="11383"/>
                </a:cubicBezTo>
                <a:lnTo>
                  <a:pt x="0" y="62"/>
                </a:lnTo>
                <a:close/>
              </a:path>
            </a:pathLst>
          </a:custGeom>
          <a:solidFill>
            <a:srgbClr val="FFDB4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87" name="Arc 127"/>
          <p:cNvSpPr>
            <a:spLocks/>
          </p:cNvSpPr>
          <p:nvPr/>
        </p:nvSpPr>
        <p:spPr bwMode="auto">
          <a:xfrm flipH="1" flipV="1">
            <a:off x="2189163" y="1033463"/>
            <a:ext cx="2389187" cy="2366962"/>
          </a:xfrm>
          <a:custGeom>
            <a:avLst/>
            <a:gdLst>
              <a:gd name="T0" fmla="*/ 2389187 w 18816"/>
              <a:gd name="T1" fmla="*/ 1346763 h 18642"/>
              <a:gd name="T2" fmla="*/ 1385439 w 18816"/>
              <a:gd name="T3" fmla="*/ 2366962 h 18642"/>
              <a:gd name="T4" fmla="*/ 0 w 18816"/>
              <a:gd name="T5" fmla="*/ 0 h 18642"/>
              <a:gd name="T6" fmla="*/ 0 60000 65536"/>
              <a:gd name="T7" fmla="*/ 0 60000 65536"/>
              <a:gd name="T8" fmla="*/ 0 60000 65536"/>
              <a:gd name="T9" fmla="*/ 0 w 18816"/>
              <a:gd name="T10" fmla="*/ 0 h 18642"/>
              <a:gd name="T11" fmla="*/ 18816 w 18816"/>
              <a:gd name="T12" fmla="*/ 18642 h 186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816" h="18642" fill="none" extrusionOk="0">
                <a:moveTo>
                  <a:pt x="18816" y="10607"/>
                </a:moveTo>
                <a:cubicBezTo>
                  <a:pt x="16938" y="13937"/>
                  <a:pt x="14210" y="16710"/>
                  <a:pt x="10910" y="18641"/>
                </a:cubicBezTo>
              </a:path>
              <a:path w="18816" h="18642" stroke="0" extrusionOk="0">
                <a:moveTo>
                  <a:pt x="18816" y="10607"/>
                </a:moveTo>
                <a:cubicBezTo>
                  <a:pt x="16938" y="13937"/>
                  <a:pt x="14210" y="16710"/>
                  <a:pt x="10910" y="18641"/>
                </a:cubicBezTo>
                <a:lnTo>
                  <a:pt x="0" y="0"/>
                </a:lnTo>
                <a:close/>
              </a:path>
            </a:pathLst>
          </a:custGeom>
          <a:solidFill>
            <a:srgbClr val="FFDF5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86" name="Arc 126"/>
          <p:cNvSpPr>
            <a:spLocks/>
          </p:cNvSpPr>
          <p:nvPr/>
        </p:nvSpPr>
        <p:spPr bwMode="auto">
          <a:xfrm flipH="1" flipV="1">
            <a:off x="3198813" y="658813"/>
            <a:ext cx="1381125" cy="2741612"/>
          </a:xfrm>
          <a:custGeom>
            <a:avLst/>
            <a:gdLst>
              <a:gd name="T0" fmla="*/ 1381125 w 10866"/>
              <a:gd name="T1" fmla="*/ 2369464 h 21600"/>
              <a:gd name="T2" fmla="*/ 12075 w 10866"/>
              <a:gd name="T3" fmla="*/ 2741612 h 21600"/>
              <a:gd name="T4" fmla="*/ 0 w 10866"/>
              <a:gd name="T5" fmla="*/ 0 h 21600"/>
              <a:gd name="T6" fmla="*/ 0 60000 65536"/>
              <a:gd name="T7" fmla="*/ 0 60000 65536"/>
              <a:gd name="T8" fmla="*/ 0 60000 65536"/>
              <a:gd name="T9" fmla="*/ 0 w 10866"/>
              <a:gd name="T10" fmla="*/ 0 h 21600"/>
              <a:gd name="T11" fmla="*/ 10866 w 1086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866" h="21600" fill="none" extrusionOk="0">
                <a:moveTo>
                  <a:pt x="10865" y="18667"/>
                </a:moveTo>
                <a:cubicBezTo>
                  <a:pt x="7594" y="20572"/>
                  <a:pt x="3880" y="21583"/>
                  <a:pt x="94" y="21599"/>
                </a:cubicBezTo>
              </a:path>
              <a:path w="10866" h="21600" stroke="0" extrusionOk="0">
                <a:moveTo>
                  <a:pt x="10865" y="18667"/>
                </a:moveTo>
                <a:cubicBezTo>
                  <a:pt x="7594" y="20572"/>
                  <a:pt x="3880" y="21583"/>
                  <a:pt x="94" y="21599"/>
                </a:cubicBezTo>
                <a:lnTo>
                  <a:pt x="0" y="0"/>
                </a:lnTo>
                <a:close/>
              </a:path>
            </a:pathLst>
          </a:custGeom>
          <a:solidFill>
            <a:srgbClr val="FFE36D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85" name="Arc 125"/>
          <p:cNvSpPr>
            <a:spLocks/>
          </p:cNvSpPr>
          <p:nvPr/>
        </p:nvSpPr>
        <p:spPr bwMode="auto">
          <a:xfrm flipH="1" flipV="1">
            <a:off x="4541838" y="660400"/>
            <a:ext cx="1400175" cy="2741613"/>
          </a:xfrm>
          <a:custGeom>
            <a:avLst/>
            <a:gdLst>
              <a:gd name="T0" fmla="*/ 1400175 w 11019"/>
              <a:gd name="T1" fmla="*/ 2741359 h 21600"/>
              <a:gd name="T2" fmla="*/ 0 w 11019"/>
              <a:gd name="T3" fmla="*/ 2377080 h 21600"/>
              <a:gd name="T4" fmla="*/ 1367518 w 11019"/>
              <a:gd name="T5" fmla="*/ 0 h 21600"/>
              <a:gd name="T6" fmla="*/ 0 60000 65536"/>
              <a:gd name="T7" fmla="*/ 0 60000 65536"/>
              <a:gd name="T8" fmla="*/ 0 60000 65536"/>
              <a:gd name="T9" fmla="*/ 0 w 11019"/>
              <a:gd name="T10" fmla="*/ 0 h 21600"/>
              <a:gd name="T11" fmla="*/ 11019 w 1101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1019" h="21600" fill="none" extrusionOk="0">
                <a:moveTo>
                  <a:pt x="11019" y="21598"/>
                </a:moveTo>
                <a:cubicBezTo>
                  <a:pt x="10933" y="21599"/>
                  <a:pt x="10847" y="21599"/>
                  <a:pt x="10762" y="21600"/>
                </a:cubicBezTo>
                <a:cubicBezTo>
                  <a:pt x="6985" y="21600"/>
                  <a:pt x="3274" y="20609"/>
                  <a:pt x="-1" y="18728"/>
                </a:cubicBezTo>
              </a:path>
              <a:path w="11019" h="21600" stroke="0" extrusionOk="0">
                <a:moveTo>
                  <a:pt x="11019" y="21598"/>
                </a:moveTo>
                <a:cubicBezTo>
                  <a:pt x="10933" y="21599"/>
                  <a:pt x="10847" y="21599"/>
                  <a:pt x="10762" y="21600"/>
                </a:cubicBezTo>
                <a:cubicBezTo>
                  <a:pt x="6985" y="21600"/>
                  <a:pt x="3274" y="20609"/>
                  <a:pt x="-1" y="18728"/>
                </a:cubicBezTo>
                <a:lnTo>
                  <a:pt x="10762" y="0"/>
                </a:lnTo>
                <a:close/>
              </a:path>
            </a:pathLst>
          </a:custGeom>
          <a:solidFill>
            <a:srgbClr val="FFE885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84" name="Arc 124"/>
          <p:cNvSpPr>
            <a:spLocks/>
          </p:cNvSpPr>
          <p:nvPr/>
        </p:nvSpPr>
        <p:spPr bwMode="auto">
          <a:xfrm flipH="1" flipV="1">
            <a:off x="4572000" y="1057275"/>
            <a:ext cx="2389188" cy="2371725"/>
          </a:xfrm>
          <a:custGeom>
            <a:avLst/>
            <a:gdLst>
              <a:gd name="T0" fmla="*/ 1012579 w 18810"/>
              <a:gd name="T1" fmla="*/ 2371725 h 18684"/>
              <a:gd name="T2" fmla="*/ 0 w 18810"/>
              <a:gd name="T3" fmla="*/ 1347836 h 18684"/>
              <a:gd name="T4" fmla="*/ 2389188 w 18810"/>
              <a:gd name="T5" fmla="*/ 0 h 18684"/>
              <a:gd name="T6" fmla="*/ 0 60000 65536"/>
              <a:gd name="T7" fmla="*/ 0 60000 65536"/>
              <a:gd name="T8" fmla="*/ 0 60000 65536"/>
              <a:gd name="T9" fmla="*/ 0 w 18810"/>
              <a:gd name="T10" fmla="*/ 0 h 18684"/>
              <a:gd name="T11" fmla="*/ 18810 w 18810"/>
              <a:gd name="T12" fmla="*/ 18684 h 186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810" h="18684" fill="none" extrusionOk="0">
                <a:moveTo>
                  <a:pt x="7971" y="18684"/>
                </a:moveTo>
                <a:cubicBezTo>
                  <a:pt x="4643" y="16753"/>
                  <a:pt x="1891" y="13968"/>
                  <a:pt x="-1" y="10618"/>
                </a:cubicBezTo>
              </a:path>
              <a:path w="18810" h="18684" stroke="0" extrusionOk="0">
                <a:moveTo>
                  <a:pt x="7971" y="18684"/>
                </a:moveTo>
                <a:cubicBezTo>
                  <a:pt x="4643" y="16753"/>
                  <a:pt x="1891" y="13968"/>
                  <a:pt x="-1" y="10618"/>
                </a:cubicBezTo>
                <a:lnTo>
                  <a:pt x="18810" y="0"/>
                </a:lnTo>
                <a:close/>
              </a:path>
            </a:pathLst>
          </a:custGeom>
          <a:solidFill>
            <a:srgbClr val="FFF0A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7883" name="Arc 123"/>
          <p:cNvSpPr>
            <a:spLocks/>
          </p:cNvSpPr>
          <p:nvPr/>
        </p:nvSpPr>
        <p:spPr bwMode="auto">
          <a:xfrm flipH="1" flipV="1">
            <a:off x="4575175" y="2065338"/>
            <a:ext cx="2743200" cy="1389062"/>
          </a:xfrm>
          <a:custGeom>
            <a:avLst/>
            <a:gdLst>
              <a:gd name="T0" fmla="*/ 362458 w 21600"/>
              <a:gd name="T1" fmla="*/ 1389062 h 10942"/>
              <a:gd name="T2" fmla="*/ 127 w 21600"/>
              <a:gd name="T3" fmla="*/ 0 h 10942"/>
              <a:gd name="T4" fmla="*/ 2743200 w 21600"/>
              <a:gd name="T5" fmla="*/ 26913 h 10942"/>
              <a:gd name="T6" fmla="*/ 0 60000 65536"/>
              <a:gd name="T7" fmla="*/ 0 60000 65536"/>
              <a:gd name="T8" fmla="*/ 0 60000 65536"/>
              <a:gd name="T9" fmla="*/ 0 w 21600"/>
              <a:gd name="T10" fmla="*/ 0 h 10942"/>
              <a:gd name="T11" fmla="*/ 21600 w 21600"/>
              <a:gd name="T12" fmla="*/ 10942 h 109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0942" fill="none" extrusionOk="0">
                <a:moveTo>
                  <a:pt x="2853" y="10942"/>
                </a:moveTo>
                <a:cubicBezTo>
                  <a:pt x="983" y="7675"/>
                  <a:pt x="0" y="3976"/>
                  <a:pt x="0" y="212"/>
                </a:cubicBezTo>
                <a:cubicBezTo>
                  <a:pt x="-1" y="141"/>
                  <a:pt x="0" y="70"/>
                  <a:pt x="1" y="0"/>
                </a:cubicBezTo>
              </a:path>
              <a:path w="21600" h="10942" stroke="0" extrusionOk="0">
                <a:moveTo>
                  <a:pt x="2853" y="10942"/>
                </a:moveTo>
                <a:cubicBezTo>
                  <a:pt x="983" y="7675"/>
                  <a:pt x="0" y="3976"/>
                  <a:pt x="0" y="212"/>
                </a:cubicBezTo>
                <a:cubicBezTo>
                  <a:pt x="-1" y="141"/>
                  <a:pt x="0" y="70"/>
                  <a:pt x="1" y="0"/>
                </a:cubicBezTo>
                <a:lnTo>
                  <a:pt x="21600" y="212"/>
                </a:lnTo>
                <a:close/>
              </a:path>
            </a:pathLst>
          </a:custGeom>
          <a:solidFill>
            <a:srgbClr val="FFF2BD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2" name="Oval 12"/>
          <p:cNvSpPr>
            <a:spLocks noChangeArrowheads="1"/>
          </p:cNvSpPr>
          <p:nvPr/>
        </p:nvSpPr>
        <p:spPr bwMode="auto">
          <a:xfrm>
            <a:off x="1828800" y="685800"/>
            <a:ext cx="5486400" cy="54864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3" name="Line 32"/>
          <p:cNvSpPr>
            <a:spLocks noChangeShapeType="1"/>
          </p:cNvSpPr>
          <p:nvPr/>
        </p:nvSpPr>
        <p:spPr bwMode="auto">
          <a:xfrm flipV="1">
            <a:off x="3200400" y="1066800"/>
            <a:ext cx="2743200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4" name="Line 35"/>
          <p:cNvSpPr>
            <a:spLocks noChangeShapeType="1"/>
          </p:cNvSpPr>
          <p:nvPr/>
        </p:nvSpPr>
        <p:spPr bwMode="auto">
          <a:xfrm flipH="1">
            <a:off x="2209800" y="2057400"/>
            <a:ext cx="47244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5" name="Line 36"/>
          <p:cNvSpPr>
            <a:spLocks noChangeShapeType="1"/>
          </p:cNvSpPr>
          <p:nvPr/>
        </p:nvSpPr>
        <p:spPr bwMode="auto">
          <a:xfrm>
            <a:off x="2209800" y="2057400"/>
            <a:ext cx="4724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6" name="Text Box 40"/>
          <p:cNvSpPr txBox="1">
            <a:spLocks noChangeArrowheads="1"/>
          </p:cNvSpPr>
          <p:nvPr/>
        </p:nvSpPr>
        <p:spPr bwMode="auto">
          <a:xfrm>
            <a:off x="8229600" y="3276600"/>
            <a:ext cx="468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i="1">
                <a:latin typeface="Times New Roman" pitchFamily="18" charset="0"/>
                <a:cs typeface="Times New Roman" pitchFamily="18" charset="0"/>
              </a:rPr>
              <a:t>x</a:t>
            </a:r>
            <a:endParaRPr lang="ru-RU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7" name="Line 44"/>
          <p:cNvSpPr>
            <a:spLocks noChangeShapeType="1"/>
          </p:cNvSpPr>
          <p:nvPr/>
        </p:nvSpPr>
        <p:spPr bwMode="auto">
          <a:xfrm>
            <a:off x="5943600" y="1066800"/>
            <a:ext cx="0" cy="4724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8" name="Line 45"/>
          <p:cNvSpPr>
            <a:spLocks noChangeShapeType="1"/>
          </p:cNvSpPr>
          <p:nvPr/>
        </p:nvSpPr>
        <p:spPr bwMode="auto">
          <a:xfrm>
            <a:off x="2209800" y="4800600"/>
            <a:ext cx="4724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9" name="Line 46"/>
          <p:cNvSpPr>
            <a:spLocks noChangeShapeType="1"/>
          </p:cNvSpPr>
          <p:nvPr/>
        </p:nvSpPr>
        <p:spPr bwMode="auto">
          <a:xfrm rot="16200000" flipH="1">
            <a:off x="2209800" y="2057400"/>
            <a:ext cx="47244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60" name="Line 47"/>
          <p:cNvSpPr>
            <a:spLocks noChangeShapeType="1"/>
          </p:cNvSpPr>
          <p:nvPr/>
        </p:nvSpPr>
        <p:spPr bwMode="auto">
          <a:xfrm>
            <a:off x="3200400" y="1066800"/>
            <a:ext cx="0" cy="4724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7809" name="Text Box 49"/>
          <p:cNvSpPr txBox="1">
            <a:spLocks noChangeArrowheads="1"/>
          </p:cNvSpPr>
          <p:nvPr/>
        </p:nvSpPr>
        <p:spPr bwMode="auto">
          <a:xfrm>
            <a:off x="7924800" y="0"/>
            <a:ext cx="4191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FFE88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</a:t>
            </a:r>
            <a:endParaRPr lang="ru-RU" sz="6600" b="1" i="1">
              <a:solidFill>
                <a:srgbClr val="FFE88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117810" name="Text Box 50"/>
          <p:cNvSpPr txBox="1">
            <a:spLocks noChangeArrowheads="1"/>
          </p:cNvSpPr>
          <p:nvPr/>
        </p:nvSpPr>
        <p:spPr bwMode="auto">
          <a:xfrm>
            <a:off x="7696200" y="5759450"/>
            <a:ext cx="10064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E2B7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IV</a:t>
            </a:r>
            <a:endParaRPr lang="ru-RU" sz="6600" b="1" i="1">
              <a:solidFill>
                <a:srgbClr val="E2B7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117811" name="Text Box 51"/>
          <p:cNvSpPr txBox="1">
            <a:spLocks noChangeArrowheads="1"/>
          </p:cNvSpPr>
          <p:nvPr/>
        </p:nvSpPr>
        <p:spPr bwMode="auto">
          <a:xfrm>
            <a:off x="457200" y="0"/>
            <a:ext cx="65405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FFDB4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II</a:t>
            </a:r>
            <a:endParaRPr lang="ru-RU" sz="6600" b="1" i="1">
              <a:solidFill>
                <a:srgbClr val="FFDB4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117812" name="Text Box 52"/>
          <p:cNvSpPr txBox="1">
            <a:spLocks noChangeArrowheads="1"/>
          </p:cNvSpPr>
          <p:nvPr/>
        </p:nvSpPr>
        <p:spPr bwMode="auto">
          <a:xfrm>
            <a:off x="457200" y="5759450"/>
            <a:ext cx="889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FAC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III</a:t>
            </a:r>
            <a:endParaRPr lang="ru-RU" sz="6600" b="1" i="1">
              <a:solidFill>
                <a:srgbClr val="FAC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graphicFrame>
        <p:nvGraphicFramePr>
          <p:cNvPr id="117814" name="Object 183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5791200" y="2743200"/>
          <a:ext cx="287338" cy="685800"/>
        </p:xfrm>
        <a:graphic>
          <a:graphicData uri="http://schemas.openxmlformats.org/presentationml/2006/ole">
            <p:oleObj spid="_x0000_s2231" name="Формула" r:id="rId3" imgW="164957" imgH="393359" progId="Equation.3">
              <p:embed/>
            </p:oleObj>
          </a:graphicData>
        </a:graphic>
      </p:graphicFrame>
      <p:graphicFrame>
        <p:nvGraphicFramePr>
          <p:cNvPr id="117815" name="Object 184"/>
          <p:cNvGraphicFramePr>
            <a:graphicFrameLocks noChangeAspect="1"/>
          </p:cNvGraphicFramePr>
          <p:nvPr/>
        </p:nvGraphicFramePr>
        <p:xfrm>
          <a:off x="2895600" y="2743200"/>
          <a:ext cx="487363" cy="685800"/>
        </p:xfrm>
        <a:graphic>
          <a:graphicData uri="http://schemas.openxmlformats.org/presentationml/2006/ole">
            <p:oleObj spid="_x0000_s2232" name="Формула" r:id="rId4" imgW="279279" imgH="393529" progId="Equation.3">
              <p:embed/>
            </p:oleObj>
          </a:graphicData>
        </a:graphic>
      </p:graphicFrame>
      <p:sp>
        <p:nvSpPr>
          <p:cNvPr id="2265" name="Line 108"/>
          <p:cNvSpPr>
            <a:spLocks noChangeShapeType="1"/>
          </p:cNvSpPr>
          <p:nvPr/>
        </p:nvSpPr>
        <p:spPr bwMode="auto">
          <a:xfrm>
            <a:off x="6934200" y="2057400"/>
            <a:ext cx="0" cy="274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66" name="Line 109"/>
          <p:cNvSpPr>
            <a:spLocks noChangeShapeType="1"/>
          </p:cNvSpPr>
          <p:nvPr/>
        </p:nvSpPr>
        <p:spPr bwMode="auto">
          <a:xfrm>
            <a:off x="2209800" y="2057400"/>
            <a:ext cx="0" cy="274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67" name="Line 111"/>
          <p:cNvSpPr>
            <a:spLocks noChangeShapeType="1"/>
          </p:cNvSpPr>
          <p:nvPr/>
        </p:nvSpPr>
        <p:spPr bwMode="auto">
          <a:xfrm>
            <a:off x="3200400" y="1066800"/>
            <a:ext cx="274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68" name="Line 112"/>
          <p:cNvSpPr>
            <a:spLocks noChangeShapeType="1"/>
          </p:cNvSpPr>
          <p:nvPr/>
        </p:nvSpPr>
        <p:spPr bwMode="auto">
          <a:xfrm>
            <a:off x="3200400" y="5791200"/>
            <a:ext cx="2743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17816" name="Object 185"/>
          <p:cNvGraphicFramePr>
            <a:graphicFrameLocks noChangeAspect="1"/>
          </p:cNvGraphicFramePr>
          <p:nvPr/>
        </p:nvGraphicFramePr>
        <p:xfrm>
          <a:off x="4284663" y="1676400"/>
          <a:ext cx="287337" cy="685800"/>
        </p:xfrm>
        <a:graphic>
          <a:graphicData uri="http://schemas.openxmlformats.org/presentationml/2006/ole">
            <p:oleObj spid="_x0000_s2233" name="Формула" r:id="rId5" imgW="164957" imgH="393359" progId="Equation.3">
              <p:embed/>
            </p:oleObj>
          </a:graphicData>
        </a:graphic>
      </p:graphicFrame>
      <p:graphicFrame>
        <p:nvGraphicFramePr>
          <p:cNvPr id="117817" name="Object 186"/>
          <p:cNvGraphicFramePr>
            <a:graphicFrameLocks noChangeAspect="1"/>
          </p:cNvGraphicFramePr>
          <p:nvPr/>
        </p:nvGraphicFramePr>
        <p:xfrm>
          <a:off x="4084638" y="4419600"/>
          <a:ext cx="487362" cy="685800"/>
        </p:xfrm>
        <a:graphic>
          <a:graphicData uri="http://schemas.openxmlformats.org/presentationml/2006/ole">
            <p:oleObj spid="_x0000_s2234" name="Формула" r:id="rId6" imgW="279279" imgH="393529" progId="Equation.3">
              <p:embed/>
            </p:oleObj>
          </a:graphicData>
        </a:graphic>
      </p:graphicFrame>
      <p:graphicFrame>
        <p:nvGraphicFramePr>
          <p:cNvPr id="117875" name="Object 187"/>
          <p:cNvGraphicFramePr>
            <a:graphicFrameLocks noChangeAspect="1"/>
          </p:cNvGraphicFramePr>
          <p:nvPr/>
        </p:nvGraphicFramePr>
        <p:xfrm>
          <a:off x="6629400" y="2676525"/>
          <a:ext cx="485775" cy="752475"/>
        </p:xfrm>
        <a:graphic>
          <a:graphicData uri="http://schemas.openxmlformats.org/presentationml/2006/ole">
            <p:oleObj spid="_x0000_s2235" name="Формула" r:id="rId7" imgW="279279" imgH="431613" progId="Equation.3">
              <p:embed/>
            </p:oleObj>
          </a:graphicData>
        </a:graphic>
      </p:graphicFrame>
      <p:graphicFrame>
        <p:nvGraphicFramePr>
          <p:cNvPr id="117876" name="Object 188"/>
          <p:cNvGraphicFramePr>
            <a:graphicFrameLocks noChangeAspect="1"/>
          </p:cNvGraphicFramePr>
          <p:nvPr/>
        </p:nvGraphicFramePr>
        <p:xfrm>
          <a:off x="1981200" y="2676525"/>
          <a:ext cx="685800" cy="752475"/>
        </p:xfrm>
        <a:graphic>
          <a:graphicData uri="http://schemas.openxmlformats.org/presentationml/2006/ole">
            <p:oleObj spid="_x0000_s2236" name="Формула" r:id="rId8" imgW="393529" imgH="431613" progId="Equation.3">
              <p:embed/>
            </p:oleObj>
          </a:graphicData>
        </a:graphic>
      </p:graphicFrame>
      <p:graphicFrame>
        <p:nvGraphicFramePr>
          <p:cNvPr id="117877" name="Object 189"/>
          <p:cNvGraphicFramePr>
            <a:graphicFrameLocks noChangeAspect="1"/>
          </p:cNvGraphicFramePr>
          <p:nvPr/>
        </p:nvGraphicFramePr>
        <p:xfrm>
          <a:off x="4086225" y="838200"/>
          <a:ext cx="485775" cy="752475"/>
        </p:xfrm>
        <a:graphic>
          <a:graphicData uri="http://schemas.openxmlformats.org/presentationml/2006/ole">
            <p:oleObj spid="_x0000_s2237" name="Формула" r:id="rId9" imgW="279279" imgH="431613" progId="Equation.3">
              <p:embed/>
            </p:oleObj>
          </a:graphicData>
        </a:graphic>
      </p:graphicFrame>
      <p:graphicFrame>
        <p:nvGraphicFramePr>
          <p:cNvPr id="117880" name="Object 190"/>
          <p:cNvGraphicFramePr>
            <a:graphicFrameLocks noChangeAspect="1"/>
          </p:cNvGraphicFramePr>
          <p:nvPr/>
        </p:nvGraphicFramePr>
        <p:xfrm>
          <a:off x="3887788" y="5257800"/>
          <a:ext cx="684212" cy="752475"/>
        </p:xfrm>
        <a:graphic>
          <a:graphicData uri="http://schemas.openxmlformats.org/presentationml/2006/ole">
            <p:oleObj spid="_x0000_s2238" name="Формула" r:id="rId10" imgW="393529" imgH="431613" progId="Equation.3">
              <p:embed/>
            </p:oleObj>
          </a:graphicData>
        </a:graphic>
      </p:graphicFrame>
      <p:sp>
        <p:nvSpPr>
          <p:cNvPr id="2269" name="Line 48"/>
          <p:cNvSpPr>
            <a:spLocks noChangeShapeType="1"/>
          </p:cNvSpPr>
          <p:nvPr/>
        </p:nvSpPr>
        <p:spPr bwMode="auto">
          <a:xfrm rot="5400000" flipV="1">
            <a:off x="4572000" y="-685800"/>
            <a:ext cx="0" cy="822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70" name="Line 58"/>
          <p:cNvSpPr>
            <a:spLocks noChangeShapeType="1"/>
          </p:cNvSpPr>
          <p:nvPr/>
        </p:nvSpPr>
        <p:spPr bwMode="auto">
          <a:xfrm flipV="1">
            <a:off x="457200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71" name="Line 42"/>
          <p:cNvSpPr>
            <a:spLocks noChangeShapeType="1"/>
          </p:cNvSpPr>
          <p:nvPr/>
        </p:nvSpPr>
        <p:spPr bwMode="auto">
          <a:xfrm rot="10800000">
            <a:off x="2209800" y="2057400"/>
            <a:ext cx="472440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72" name="AutoShape 14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10600" y="0"/>
            <a:ext cx="533400" cy="533400"/>
          </a:xfrm>
          <a:prstGeom prst="actionButtonBackPrevious">
            <a:avLst/>
          </a:prstGeom>
          <a:solidFill>
            <a:srgbClr val="FFE88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2239" name="Object 191"/>
          <p:cNvGraphicFramePr>
            <a:graphicFrameLocks noChangeAspect="1"/>
          </p:cNvGraphicFramePr>
          <p:nvPr/>
        </p:nvGraphicFramePr>
        <p:xfrm>
          <a:off x="4502150" y="3213100"/>
          <a:ext cx="139700" cy="431800"/>
        </p:xfrm>
        <a:graphic>
          <a:graphicData uri="http://schemas.openxmlformats.org/presentationml/2006/ole">
            <p:oleObj spid="_x0000_s2239" name="Формула" r:id="rId11" imgW="139639" imgH="431613" progId="Equation.3">
              <p:embed/>
            </p:oleObj>
          </a:graphicData>
        </a:graphic>
      </p:graphicFrame>
      <p:grpSp>
        <p:nvGrpSpPr>
          <p:cNvPr id="2" name="Группа 63"/>
          <p:cNvGrpSpPr>
            <a:grpSpLocks/>
          </p:cNvGrpSpPr>
          <p:nvPr/>
        </p:nvGrpSpPr>
        <p:grpSpPr bwMode="auto">
          <a:xfrm>
            <a:off x="4754563" y="-125413"/>
            <a:ext cx="409575" cy="920751"/>
            <a:chOff x="228600" y="1447800"/>
            <a:chExt cx="410690" cy="921326"/>
          </a:xfrm>
        </p:grpSpPr>
        <p:sp>
          <p:nvSpPr>
            <p:cNvPr id="2314" name="TextBox 57"/>
            <p:cNvSpPr txBox="1">
              <a:spLocks noChangeArrowheads="1"/>
            </p:cNvSpPr>
            <p:nvPr/>
          </p:nvSpPr>
          <p:spPr bwMode="auto">
            <a:xfrm>
              <a:off x="228600" y="1447800"/>
              <a:ext cx="4106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315" name="TextBox 58"/>
            <p:cNvSpPr txBox="1">
              <a:spLocks noChangeArrowheads="1"/>
            </p:cNvSpPr>
            <p:nvPr/>
          </p:nvSpPr>
          <p:spPr bwMode="auto">
            <a:xfrm>
              <a:off x="228600" y="1784351"/>
              <a:ext cx="39305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2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316" name="Прямая соединительная линия 60"/>
            <p:cNvCxnSpPr>
              <a:cxnSpLocks noChangeShapeType="1"/>
            </p:cNvCxnSpPr>
            <p:nvPr/>
          </p:nvCxnSpPr>
          <p:spPr bwMode="auto">
            <a:xfrm>
              <a:off x="317500" y="1917700"/>
              <a:ext cx="2286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3" name="Группа 64"/>
          <p:cNvGrpSpPr>
            <a:grpSpLocks/>
          </p:cNvGrpSpPr>
          <p:nvPr/>
        </p:nvGrpSpPr>
        <p:grpSpPr bwMode="auto">
          <a:xfrm>
            <a:off x="5849938" y="142875"/>
            <a:ext cx="411162" cy="1041400"/>
            <a:chOff x="228600" y="1371600"/>
            <a:chExt cx="410690" cy="1041975"/>
          </a:xfrm>
        </p:grpSpPr>
        <p:sp>
          <p:nvSpPr>
            <p:cNvPr id="2311" name="TextBox 65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4106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312" name="TextBox 66"/>
            <p:cNvSpPr txBox="1">
              <a:spLocks noChangeArrowheads="1"/>
            </p:cNvSpPr>
            <p:nvPr/>
          </p:nvSpPr>
          <p:spPr bwMode="auto">
            <a:xfrm>
              <a:off x="228600" y="1828800"/>
              <a:ext cx="39305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3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313" name="Прямая соединительная линия 67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2286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4" name="Группа 68"/>
          <p:cNvGrpSpPr>
            <a:grpSpLocks/>
          </p:cNvGrpSpPr>
          <p:nvPr/>
        </p:nvGrpSpPr>
        <p:grpSpPr bwMode="auto">
          <a:xfrm>
            <a:off x="6972300" y="1250950"/>
            <a:ext cx="411163" cy="1041400"/>
            <a:chOff x="228600" y="1371600"/>
            <a:chExt cx="410690" cy="1041975"/>
          </a:xfrm>
        </p:grpSpPr>
        <p:sp>
          <p:nvSpPr>
            <p:cNvPr id="2308" name="TextBox 69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4106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309" name="TextBox 70"/>
            <p:cNvSpPr txBox="1">
              <a:spLocks noChangeArrowheads="1"/>
            </p:cNvSpPr>
            <p:nvPr/>
          </p:nvSpPr>
          <p:spPr bwMode="auto">
            <a:xfrm>
              <a:off x="228600" y="1828800"/>
              <a:ext cx="39305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6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310" name="Прямая соединительная линия 71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2286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5" name="Группа 72"/>
          <p:cNvGrpSpPr>
            <a:grpSpLocks/>
          </p:cNvGrpSpPr>
          <p:nvPr/>
        </p:nvGrpSpPr>
        <p:grpSpPr bwMode="auto">
          <a:xfrm>
            <a:off x="2743200" y="152400"/>
            <a:ext cx="619125" cy="1041400"/>
            <a:chOff x="228600" y="1371600"/>
            <a:chExt cx="619080" cy="1041975"/>
          </a:xfrm>
        </p:grpSpPr>
        <p:sp>
          <p:nvSpPr>
            <p:cNvPr id="2305" name="TextBox 73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2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306" name="TextBox 74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3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307" name="Прямая соединительная линия 75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6" name="Группа 77"/>
          <p:cNvGrpSpPr>
            <a:grpSpLocks/>
          </p:cNvGrpSpPr>
          <p:nvPr/>
        </p:nvGrpSpPr>
        <p:grpSpPr bwMode="auto">
          <a:xfrm>
            <a:off x="1687513" y="1238250"/>
            <a:ext cx="619125" cy="1041400"/>
            <a:chOff x="228600" y="1371600"/>
            <a:chExt cx="619080" cy="1041975"/>
          </a:xfrm>
        </p:grpSpPr>
        <p:sp>
          <p:nvSpPr>
            <p:cNvPr id="2302" name="TextBox 78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5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303" name="TextBox 79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6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304" name="Прямая соединительная линия 80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82" name="Прямоугольник 81"/>
          <p:cNvSpPr>
            <a:spLocks noChangeArrowheads="1"/>
          </p:cNvSpPr>
          <p:nvPr/>
        </p:nvSpPr>
        <p:spPr bwMode="auto">
          <a:xfrm>
            <a:off x="1416050" y="2844800"/>
            <a:ext cx="438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Calibri" pitchFamily="34" charset="0"/>
                <a:sym typeface="Symbol" pitchFamily="18" charset="2"/>
              </a:rPr>
              <a:t></a:t>
            </a:r>
            <a:endParaRPr lang="ru-RU" sz="3600">
              <a:latin typeface="Calibri" pitchFamily="34" charset="0"/>
            </a:endParaRPr>
          </a:p>
        </p:txBody>
      </p:sp>
      <p:grpSp>
        <p:nvGrpSpPr>
          <p:cNvPr id="7" name="Группа 82"/>
          <p:cNvGrpSpPr>
            <a:grpSpLocks/>
          </p:cNvGrpSpPr>
          <p:nvPr/>
        </p:nvGrpSpPr>
        <p:grpSpPr bwMode="auto">
          <a:xfrm>
            <a:off x="1593850" y="4584700"/>
            <a:ext cx="619125" cy="1041400"/>
            <a:chOff x="228600" y="1371600"/>
            <a:chExt cx="619080" cy="1041975"/>
          </a:xfrm>
        </p:grpSpPr>
        <p:sp>
          <p:nvSpPr>
            <p:cNvPr id="2299" name="TextBox 83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7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300" name="TextBox 84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6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301" name="Прямая соединительная линия 85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8" name="Группа 86"/>
          <p:cNvGrpSpPr>
            <a:grpSpLocks/>
          </p:cNvGrpSpPr>
          <p:nvPr/>
        </p:nvGrpSpPr>
        <p:grpSpPr bwMode="auto">
          <a:xfrm>
            <a:off x="2749550" y="5695950"/>
            <a:ext cx="619125" cy="1041400"/>
            <a:chOff x="228600" y="1371600"/>
            <a:chExt cx="619080" cy="1041975"/>
          </a:xfrm>
        </p:grpSpPr>
        <p:sp>
          <p:nvSpPr>
            <p:cNvPr id="2296" name="TextBox 87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4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297" name="TextBox 88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3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298" name="Прямая соединительная линия 89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9" name="Группа 102"/>
          <p:cNvGrpSpPr>
            <a:grpSpLocks/>
          </p:cNvGrpSpPr>
          <p:nvPr/>
        </p:nvGrpSpPr>
        <p:grpSpPr bwMode="auto">
          <a:xfrm>
            <a:off x="3994150" y="6051550"/>
            <a:ext cx="800100" cy="939800"/>
            <a:chOff x="3994150" y="6007100"/>
            <a:chExt cx="800100" cy="940375"/>
          </a:xfrm>
        </p:grpSpPr>
        <p:sp>
          <p:nvSpPr>
            <p:cNvPr id="2293" name="TextBox 91"/>
            <p:cNvSpPr txBox="1">
              <a:spLocks noChangeArrowheads="1"/>
            </p:cNvSpPr>
            <p:nvPr/>
          </p:nvSpPr>
          <p:spPr bwMode="auto">
            <a:xfrm>
              <a:off x="3994150" y="6007100"/>
              <a:ext cx="8001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3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294" name="TextBox 92"/>
            <p:cNvSpPr txBox="1">
              <a:spLocks noChangeArrowheads="1"/>
            </p:cNvSpPr>
            <p:nvPr/>
          </p:nvSpPr>
          <p:spPr bwMode="auto">
            <a:xfrm>
              <a:off x="4127500" y="6362700"/>
              <a:ext cx="4445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2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295" name="Прямая соединительная линия 93"/>
            <p:cNvCxnSpPr>
              <a:cxnSpLocks noChangeShapeType="1"/>
            </p:cNvCxnSpPr>
            <p:nvPr/>
          </p:nvCxnSpPr>
          <p:spPr bwMode="auto">
            <a:xfrm>
              <a:off x="4083050" y="6496050"/>
              <a:ext cx="4445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10" name="Группа 108"/>
          <p:cNvGrpSpPr>
            <a:grpSpLocks/>
          </p:cNvGrpSpPr>
          <p:nvPr/>
        </p:nvGrpSpPr>
        <p:grpSpPr bwMode="auto">
          <a:xfrm>
            <a:off x="5861050" y="5695950"/>
            <a:ext cx="619125" cy="1041400"/>
            <a:chOff x="228600" y="1371600"/>
            <a:chExt cx="619080" cy="1041975"/>
          </a:xfrm>
        </p:grpSpPr>
        <p:sp>
          <p:nvSpPr>
            <p:cNvPr id="2290" name="TextBox 109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5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291" name="TextBox 110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3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292" name="Прямая соединительная линия 111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11" name="Группа 112"/>
          <p:cNvGrpSpPr>
            <a:grpSpLocks/>
          </p:cNvGrpSpPr>
          <p:nvPr/>
        </p:nvGrpSpPr>
        <p:grpSpPr bwMode="auto">
          <a:xfrm>
            <a:off x="6883400" y="4629150"/>
            <a:ext cx="827088" cy="1041400"/>
            <a:chOff x="228600" y="1371600"/>
            <a:chExt cx="827471" cy="1041975"/>
          </a:xfrm>
        </p:grpSpPr>
        <p:sp>
          <p:nvSpPr>
            <p:cNvPr id="2287" name="TextBox 113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827471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11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2288" name="TextBox 114"/>
            <p:cNvSpPr txBox="1">
              <a:spLocks noChangeArrowheads="1"/>
            </p:cNvSpPr>
            <p:nvPr/>
          </p:nvSpPr>
          <p:spPr bwMode="auto">
            <a:xfrm>
              <a:off x="450850" y="1828800"/>
              <a:ext cx="3556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6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2289" name="Прямая соединительная линия 115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635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118" name="Прямоугольник 117"/>
          <p:cNvSpPr>
            <a:spLocks noChangeArrowheads="1"/>
          </p:cNvSpPr>
          <p:nvPr/>
        </p:nvSpPr>
        <p:spPr bwMode="auto">
          <a:xfrm>
            <a:off x="7283450" y="3384550"/>
            <a:ext cx="6715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Calibri" pitchFamily="34" charset="0"/>
                <a:cs typeface="Calibri" pitchFamily="34" charset="0"/>
                <a:sym typeface="Symbol" pitchFamily="18" charset="2"/>
              </a:rPr>
              <a:t>2</a:t>
            </a:r>
            <a:r>
              <a:rPr lang="ru-RU" sz="3600">
                <a:latin typeface="Calibri" pitchFamily="34" charset="0"/>
                <a:sym typeface="Symbol" pitchFamily="18" charset="2"/>
              </a:rPr>
              <a:t></a:t>
            </a:r>
            <a:endParaRPr lang="ru-RU" sz="3600">
              <a:latin typeface="Calibri" pitchFamily="34" charset="0"/>
            </a:endParaRPr>
          </a:p>
        </p:txBody>
      </p:sp>
      <p:sp>
        <p:nvSpPr>
          <p:cNvPr id="120" name="Прямоугольник 119"/>
          <p:cNvSpPr>
            <a:spLocks noChangeArrowheads="1"/>
          </p:cNvSpPr>
          <p:nvPr/>
        </p:nvSpPr>
        <p:spPr bwMode="auto">
          <a:xfrm>
            <a:off x="7283450" y="2782888"/>
            <a:ext cx="419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Calibri" pitchFamily="34" charset="0"/>
                <a:cs typeface="Calibri" pitchFamily="34" charset="0"/>
                <a:sym typeface="Symbol" pitchFamily="18" charset="2"/>
              </a:rPr>
              <a:t>0</a:t>
            </a:r>
            <a:endParaRPr lang="ru-RU" sz="3600">
              <a:latin typeface="Calibri" pitchFamily="34" charset="0"/>
            </a:endParaRPr>
          </a:p>
        </p:txBody>
      </p:sp>
      <p:sp>
        <p:nvSpPr>
          <p:cNvPr id="2286" name="Text Box 40"/>
          <p:cNvSpPr txBox="1">
            <a:spLocks noChangeArrowheads="1"/>
          </p:cNvSpPr>
          <p:nvPr/>
        </p:nvSpPr>
        <p:spPr bwMode="auto">
          <a:xfrm>
            <a:off x="4103688" y="-215900"/>
            <a:ext cx="4683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7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17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17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1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1000"/>
                                        <p:tgtEl>
                                          <p:spTgt spid="117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117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1000"/>
                                        <p:tgtEl>
                                          <p:spTgt spid="11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5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1000"/>
                                        <p:tgtEl>
                                          <p:spTgt spid="11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1000"/>
                                        <p:tgtEl>
                                          <p:spTgt spid="11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500"/>
                            </p:stCondLst>
                            <p:childTnLst>
                              <p:par>
                                <p:cTn id="8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1000"/>
                                        <p:tgtEl>
                                          <p:spTgt spid="11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1000"/>
                                        <p:tgtEl>
                                          <p:spTgt spid="11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1000"/>
                                        <p:tgtEl>
                                          <p:spTgt spid="11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17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17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7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7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"/>
                            </p:stCondLst>
                            <p:childTnLst>
                              <p:par>
                                <p:cTn id="1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17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17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500"/>
                            </p:stCondLst>
                            <p:childTnLst>
                              <p:par>
                                <p:cTn id="1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17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17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17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17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7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"/>
                            </p:stCondLst>
                            <p:childTnLst>
                              <p:par>
                                <p:cTn id="1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17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7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7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17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894" grpId="0" animBg="1"/>
      <p:bldP spid="117893" grpId="0" animBg="1"/>
      <p:bldP spid="117892" grpId="0" animBg="1"/>
      <p:bldP spid="117891" grpId="0" animBg="1"/>
      <p:bldP spid="117890" grpId="0" animBg="1"/>
      <p:bldP spid="117889" grpId="0" animBg="1"/>
      <p:bldP spid="117888" grpId="0" animBg="1"/>
      <p:bldP spid="117887" grpId="0" animBg="1"/>
      <p:bldP spid="117886" grpId="0" animBg="1"/>
      <p:bldP spid="117885" grpId="0" animBg="1"/>
      <p:bldP spid="117884" grpId="0" animBg="1"/>
      <p:bldP spid="117883" grpId="0" animBg="1"/>
      <p:bldP spid="82" grpId="0"/>
      <p:bldP spid="118" grpId="0"/>
      <p:bldP spid="1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67" name="Arc 67"/>
          <p:cNvSpPr>
            <a:spLocks/>
          </p:cNvSpPr>
          <p:nvPr/>
        </p:nvSpPr>
        <p:spPr bwMode="auto">
          <a:xfrm flipH="1" flipV="1">
            <a:off x="4573588" y="3398838"/>
            <a:ext cx="2740025" cy="2001837"/>
          </a:xfrm>
          <a:custGeom>
            <a:avLst/>
            <a:gdLst>
              <a:gd name="T0" fmla="*/ 127 w 21600"/>
              <a:gd name="T1" fmla="*/ 2001837 h 15769"/>
              <a:gd name="T2" fmla="*/ 835708 w 21600"/>
              <a:gd name="T3" fmla="*/ 0 h 15769"/>
              <a:gd name="T4" fmla="*/ 2740025 w 21600"/>
              <a:gd name="T5" fmla="*/ 1971623 h 15769"/>
              <a:gd name="T6" fmla="*/ 0 60000 65536"/>
              <a:gd name="T7" fmla="*/ 0 60000 65536"/>
              <a:gd name="T8" fmla="*/ 0 60000 65536"/>
              <a:gd name="T9" fmla="*/ 0 w 21600"/>
              <a:gd name="T10" fmla="*/ 0 h 15769"/>
              <a:gd name="T11" fmla="*/ 21600 w 21600"/>
              <a:gd name="T12" fmla="*/ 15769 h 157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769" fill="none" extrusionOk="0">
                <a:moveTo>
                  <a:pt x="1" y="15768"/>
                </a:moveTo>
                <a:cubicBezTo>
                  <a:pt x="0" y="15689"/>
                  <a:pt x="0" y="15610"/>
                  <a:pt x="0" y="15531"/>
                </a:cubicBezTo>
                <a:cubicBezTo>
                  <a:pt x="-1" y="9675"/>
                  <a:pt x="2377" y="4070"/>
                  <a:pt x="6588" y="0"/>
                </a:cubicBezTo>
              </a:path>
              <a:path w="21600" h="15769" stroke="0" extrusionOk="0">
                <a:moveTo>
                  <a:pt x="1" y="15768"/>
                </a:moveTo>
                <a:cubicBezTo>
                  <a:pt x="0" y="15689"/>
                  <a:pt x="0" y="15610"/>
                  <a:pt x="0" y="15531"/>
                </a:cubicBezTo>
                <a:cubicBezTo>
                  <a:pt x="-1" y="9675"/>
                  <a:pt x="2377" y="4070"/>
                  <a:pt x="6588" y="0"/>
                </a:cubicBezTo>
                <a:lnTo>
                  <a:pt x="21600" y="15531"/>
                </a:lnTo>
                <a:close/>
              </a:path>
            </a:pathLst>
          </a:custGeom>
          <a:solidFill>
            <a:srgbClr val="C0006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8066" name="Arc 66"/>
          <p:cNvSpPr>
            <a:spLocks/>
          </p:cNvSpPr>
          <p:nvPr/>
        </p:nvSpPr>
        <p:spPr bwMode="auto">
          <a:xfrm flipH="1" flipV="1">
            <a:off x="4568825" y="3438525"/>
            <a:ext cx="1939925" cy="2743200"/>
          </a:xfrm>
          <a:custGeom>
            <a:avLst/>
            <a:gdLst>
              <a:gd name="T0" fmla="*/ 0 w 15294"/>
              <a:gd name="T1" fmla="*/ 805979 h 21599"/>
              <a:gd name="T2" fmla="*/ 1919377 w 15294"/>
              <a:gd name="T3" fmla="*/ 0 h 21599"/>
              <a:gd name="T4" fmla="*/ 1939925 w 15294"/>
              <a:gd name="T5" fmla="*/ 2743200 h 21599"/>
              <a:gd name="T6" fmla="*/ 0 60000 65536"/>
              <a:gd name="T7" fmla="*/ 0 60000 65536"/>
              <a:gd name="T8" fmla="*/ 0 60000 65536"/>
              <a:gd name="T9" fmla="*/ 0 w 15294"/>
              <a:gd name="T10" fmla="*/ 0 h 21599"/>
              <a:gd name="T11" fmla="*/ 15294 w 15294"/>
              <a:gd name="T12" fmla="*/ 21599 h 215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294" h="21599" fill="none" extrusionOk="0">
                <a:moveTo>
                  <a:pt x="0" y="6346"/>
                </a:moveTo>
                <a:cubicBezTo>
                  <a:pt x="4012" y="2322"/>
                  <a:pt x="9449" y="42"/>
                  <a:pt x="15131" y="-1"/>
                </a:cubicBezTo>
              </a:path>
              <a:path w="15294" h="21599" stroke="0" extrusionOk="0">
                <a:moveTo>
                  <a:pt x="0" y="6346"/>
                </a:moveTo>
                <a:cubicBezTo>
                  <a:pt x="4012" y="2322"/>
                  <a:pt x="9449" y="42"/>
                  <a:pt x="15131" y="-1"/>
                </a:cubicBezTo>
                <a:lnTo>
                  <a:pt x="15294" y="21599"/>
                </a:lnTo>
                <a:close/>
              </a:path>
            </a:pathLst>
          </a:custGeom>
          <a:solidFill>
            <a:srgbClr val="E2007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8065" name="Arc 65"/>
          <p:cNvSpPr>
            <a:spLocks/>
          </p:cNvSpPr>
          <p:nvPr/>
        </p:nvSpPr>
        <p:spPr bwMode="auto">
          <a:xfrm flipH="1" flipV="1">
            <a:off x="2613025" y="3446463"/>
            <a:ext cx="1966913" cy="2743200"/>
          </a:xfrm>
          <a:custGeom>
            <a:avLst/>
            <a:gdLst>
              <a:gd name="T0" fmla="*/ 0 w 15503"/>
              <a:gd name="T1" fmla="*/ 0 h 21600"/>
              <a:gd name="T2" fmla="*/ 1966913 w 15503"/>
              <a:gd name="T3" fmla="*/ 826389 h 21600"/>
              <a:gd name="T4" fmla="*/ 6471 w 15503"/>
              <a:gd name="T5" fmla="*/ 2743200 h 21600"/>
              <a:gd name="T6" fmla="*/ 0 60000 65536"/>
              <a:gd name="T7" fmla="*/ 0 60000 65536"/>
              <a:gd name="T8" fmla="*/ 0 60000 65536"/>
              <a:gd name="T9" fmla="*/ 0 w 15503"/>
              <a:gd name="T10" fmla="*/ 0 h 21600"/>
              <a:gd name="T11" fmla="*/ 15503 w 1550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503" h="21600" fill="none" extrusionOk="0">
                <a:moveTo>
                  <a:pt x="0" y="0"/>
                </a:moveTo>
                <a:cubicBezTo>
                  <a:pt x="17" y="0"/>
                  <a:pt x="34" y="-1"/>
                  <a:pt x="51" y="0"/>
                </a:cubicBezTo>
                <a:cubicBezTo>
                  <a:pt x="5867" y="0"/>
                  <a:pt x="11438" y="2345"/>
                  <a:pt x="15502" y="6507"/>
                </a:cubicBezTo>
              </a:path>
              <a:path w="15503" h="21600" stroke="0" extrusionOk="0">
                <a:moveTo>
                  <a:pt x="0" y="0"/>
                </a:moveTo>
                <a:cubicBezTo>
                  <a:pt x="17" y="0"/>
                  <a:pt x="34" y="-1"/>
                  <a:pt x="51" y="0"/>
                </a:cubicBezTo>
                <a:cubicBezTo>
                  <a:pt x="5867" y="0"/>
                  <a:pt x="11438" y="2345"/>
                  <a:pt x="15502" y="6507"/>
                </a:cubicBezTo>
                <a:lnTo>
                  <a:pt x="51" y="21600"/>
                </a:lnTo>
                <a:close/>
              </a:path>
            </a:pathLst>
          </a:custGeom>
          <a:solidFill>
            <a:srgbClr val="FF0D86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8064" name="Arc 64"/>
          <p:cNvSpPr>
            <a:spLocks/>
          </p:cNvSpPr>
          <p:nvPr/>
        </p:nvSpPr>
        <p:spPr bwMode="auto">
          <a:xfrm flipH="1" flipV="1">
            <a:off x="1830388" y="3417888"/>
            <a:ext cx="2741612" cy="1954212"/>
          </a:xfrm>
          <a:custGeom>
            <a:avLst/>
            <a:gdLst>
              <a:gd name="T0" fmla="*/ 1937786 w 21600"/>
              <a:gd name="T1" fmla="*/ 0 h 15379"/>
              <a:gd name="T2" fmla="*/ 2741612 w 21600"/>
              <a:gd name="T3" fmla="*/ 1954212 h 15379"/>
              <a:gd name="T4" fmla="*/ 0 w 21600"/>
              <a:gd name="T5" fmla="*/ 1941632 h 15379"/>
              <a:gd name="T6" fmla="*/ 0 60000 65536"/>
              <a:gd name="T7" fmla="*/ 0 60000 65536"/>
              <a:gd name="T8" fmla="*/ 0 60000 65536"/>
              <a:gd name="T9" fmla="*/ 0 w 21600"/>
              <a:gd name="T10" fmla="*/ 0 h 15379"/>
              <a:gd name="T11" fmla="*/ 21600 w 21600"/>
              <a:gd name="T12" fmla="*/ 15379 h 1537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379" fill="none" extrusionOk="0">
                <a:moveTo>
                  <a:pt x="15267" y="-1"/>
                </a:moveTo>
                <a:cubicBezTo>
                  <a:pt x="19321" y="4051"/>
                  <a:pt x="21600" y="9548"/>
                  <a:pt x="21600" y="15280"/>
                </a:cubicBezTo>
                <a:cubicBezTo>
                  <a:pt x="21600" y="15312"/>
                  <a:pt x="21599" y="15345"/>
                  <a:pt x="21599" y="15378"/>
                </a:cubicBezTo>
              </a:path>
              <a:path w="21600" h="15379" stroke="0" extrusionOk="0">
                <a:moveTo>
                  <a:pt x="15267" y="-1"/>
                </a:moveTo>
                <a:cubicBezTo>
                  <a:pt x="19321" y="4051"/>
                  <a:pt x="21600" y="9548"/>
                  <a:pt x="21600" y="15280"/>
                </a:cubicBezTo>
                <a:cubicBezTo>
                  <a:pt x="21600" y="15312"/>
                  <a:pt x="21599" y="15345"/>
                  <a:pt x="21599" y="15378"/>
                </a:cubicBezTo>
                <a:lnTo>
                  <a:pt x="0" y="15280"/>
                </a:lnTo>
                <a:close/>
              </a:path>
            </a:pathLst>
          </a:custGeom>
          <a:solidFill>
            <a:srgbClr val="FF3399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8063" name="Arc 63"/>
          <p:cNvSpPr>
            <a:spLocks/>
          </p:cNvSpPr>
          <p:nvPr/>
        </p:nvSpPr>
        <p:spPr bwMode="auto">
          <a:xfrm flipH="1" flipV="1">
            <a:off x="1830388" y="1495425"/>
            <a:ext cx="2741612" cy="1933575"/>
          </a:xfrm>
          <a:custGeom>
            <a:avLst/>
            <a:gdLst>
              <a:gd name="T0" fmla="*/ 2741612 w 21600"/>
              <a:gd name="T1" fmla="*/ 12575 h 15222"/>
              <a:gd name="T2" fmla="*/ 1945148 w 21600"/>
              <a:gd name="T3" fmla="*/ 1933575 h 15222"/>
              <a:gd name="T4" fmla="*/ 0 w 21600"/>
              <a:gd name="T5" fmla="*/ 0 h 15222"/>
              <a:gd name="T6" fmla="*/ 0 60000 65536"/>
              <a:gd name="T7" fmla="*/ 0 60000 65536"/>
              <a:gd name="T8" fmla="*/ 0 60000 65536"/>
              <a:gd name="T9" fmla="*/ 0 w 21600"/>
              <a:gd name="T10" fmla="*/ 0 h 15222"/>
              <a:gd name="T11" fmla="*/ 21600 w 21600"/>
              <a:gd name="T12" fmla="*/ 15222 h 152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222" fill="none" extrusionOk="0">
                <a:moveTo>
                  <a:pt x="21599" y="98"/>
                </a:moveTo>
                <a:cubicBezTo>
                  <a:pt x="21573" y="5768"/>
                  <a:pt x="19320" y="11199"/>
                  <a:pt x="15324" y="15221"/>
                </a:cubicBezTo>
              </a:path>
              <a:path w="21600" h="15222" stroke="0" extrusionOk="0">
                <a:moveTo>
                  <a:pt x="21599" y="98"/>
                </a:moveTo>
                <a:cubicBezTo>
                  <a:pt x="21573" y="5768"/>
                  <a:pt x="19320" y="11199"/>
                  <a:pt x="15324" y="15221"/>
                </a:cubicBezTo>
                <a:lnTo>
                  <a:pt x="0" y="0"/>
                </a:lnTo>
                <a:close/>
              </a:path>
            </a:pathLst>
          </a:custGeom>
          <a:solidFill>
            <a:srgbClr val="FF5BAD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8062" name="Arc 62"/>
          <p:cNvSpPr>
            <a:spLocks/>
          </p:cNvSpPr>
          <p:nvPr/>
        </p:nvSpPr>
        <p:spPr bwMode="auto">
          <a:xfrm flipH="1" flipV="1">
            <a:off x="2640013" y="681038"/>
            <a:ext cx="1941512" cy="2747962"/>
          </a:xfrm>
          <a:custGeom>
            <a:avLst/>
            <a:gdLst>
              <a:gd name="T0" fmla="*/ 1941512 w 15290"/>
              <a:gd name="T1" fmla="*/ 1940984 h 21598"/>
              <a:gd name="T2" fmla="*/ 35427 w 15290"/>
              <a:gd name="T3" fmla="*/ 2747682 h 21598"/>
              <a:gd name="T4" fmla="*/ 0 w 15290"/>
              <a:gd name="T5" fmla="*/ 0 h 21598"/>
              <a:gd name="T6" fmla="*/ 0 60000 65536"/>
              <a:gd name="T7" fmla="*/ 0 60000 65536"/>
              <a:gd name="T8" fmla="*/ 0 60000 65536"/>
              <a:gd name="T9" fmla="*/ 0 w 15290"/>
              <a:gd name="T10" fmla="*/ 0 h 21598"/>
              <a:gd name="T11" fmla="*/ 15290 w 15290"/>
              <a:gd name="T12" fmla="*/ 21598 h 2159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290" h="21598" fill="none" extrusionOk="0">
                <a:moveTo>
                  <a:pt x="15289" y="15256"/>
                </a:moveTo>
                <a:cubicBezTo>
                  <a:pt x="11306" y="19249"/>
                  <a:pt x="5918" y="21525"/>
                  <a:pt x="279" y="21598"/>
                </a:cubicBezTo>
              </a:path>
              <a:path w="15290" h="21598" stroke="0" extrusionOk="0">
                <a:moveTo>
                  <a:pt x="15289" y="15256"/>
                </a:moveTo>
                <a:cubicBezTo>
                  <a:pt x="11306" y="19249"/>
                  <a:pt x="5918" y="21525"/>
                  <a:pt x="279" y="21598"/>
                </a:cubicBezTo>
                <a:lnTo>
                  <a:pt x="0" y="0"/>
                </a:lnTo>
                <a:close/>
              </a:path>
            </a:pathLst>
          </a:custGeom>
          <a:solidFill>
            <a:srgbClr val="FF75BA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8061" name="Arc 61"/>
          <p:cNvSpPr>
            <a:spLocks/>
          </p:cNvSpPr>
          <p:nvPr/>
        </p:nvSpPr>
        <p:spPr bwMode="auto">
          <a:xfrm flipH="1" flipV="1">
            <a:off x="4573588" y="673100"/>
            <a:ext cx="1954212" cy="2755900"/>
          </a:xfrm>
          <a:custGeom>
            <a:avLst/>
            <a:gdLst>
              <a:gd name="T0" fmla="*/ 1924159 w 15346"/>
              <a:gd name="T1" fmla="*/ 2755899 h 21599"/>
              <a:gd name="T2" fmla="*/ 0 w 15346"/>
              <a:gd name="T3" fmla="*/ 1939554 h 21599"/>
              <a:gd name="T4" fmla="*/ 1954212 w 15346"/>
              <a:gd name="T5" fmla="*/ 0 h 21599"/>
              <a:gd name="T6" fmla="*/ 0 60000 65536"/>
              <a:gd name="T7" fmla="*/ 0 60000 65536"/>
              <a:gd name="T8" fmla="*/ 0 60000 65536"/>
              <a:gd name="T9" fmla="*/ 0 w 15346"/>
              <a:gd name="T10" fmla="*/ 0 h 21599"/>
              <a:gd name="T11" fmla="*/ 15346 w 15346"/>
              <a:gd name="T12" fmla="*/ 21599 h 215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346" h="21599" fill="none" extrusionOk="0">
                <a:moveTo>
                  <a:pt x="15110" y="21598"/>
                </a:moveTo>
                <a:cubicBezTo>
                  <a:pt x="9427" y="21536"/>
                  <a:pt x="3999" y="19237"/>
                  <a:pt x="0" y="15200"/>
                </a:cubicBezTo>
              </a:path>
              <a:path w="15346" h="21599" stroke="0" extrusionOk="0">
                <a:moveTo>
                  <a:pt x="15110" y="21598"/>
                </a:moveTo>
                <a:cubicBezTo>
                  <a:pt x="9427" y="21536"/>
                  <a:pt x="3999" y="19237"/>
                  <a:pt x="0" y="15200"/>
                </a:cubicBezTo>
                <a:lnTo>
                  <a:pt x="15346" y="0"/>
                </a:lnTo>
                <a:close/>
              </a:path>
            </a:pathLst>
          </a:custGeom>
          <a:solidFill>
            <a:srgbClr val="FF93C9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8060" name="Arc 60"/>
          <p:cNvSpPr>
            <a:spLocks/>
          </p:cNvSpPr>
          <p:nvPr/>
        </p:nvSpPr>
        <p:spPr bwMode="auto">
          <a:xfrm flipH="1" flipV="1">
            <a:off x="4576763" y="1484313"/>
            <a:ext cx="2743200" cy="1971675"/>
          </a:xfrm>
          <a:custGeom>
            <a:avLst/>
            <a:gdLst>
              <a:gd name="T0" fmla="*/ 808736 w 21600"/>
              <a:gd name="T1" fmla="*/ 1971675 h 15527"/>
              <a:gd name="T2" fmla="*/ 127 w 21600"/>
              <a:gd name="T3" fmla="*/ 0 h 15527"/>
              <a:gd name="T4" fmla="*/ 2743200 w 21600"/>
              <a:gd name="T5" fmla="*/ 26921 h 15527"/>
              <a:gd name="T6" fmla="*/ 0 60000 65536"/>
              <a:gd name="T7" fmla="*/ 0 60000 65536"/>
              <a:gd name="T8" fmla="*/ 0 60000 65536"/>
              <a:gd name="T9" fmla="*/ 0 w 21600"/>
              <a:gd name="T10" fmla="*/ 0 h 15527"/>
              <a:gd name="T11" fmla="*/ 21600 w 21600"/>
              <a:gd name="T12" fmla="*/ 15527 h 155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527" fill="none" extrusionOk="0">
                <a:moveTo>
                  <a:pt x="6368" y="15526"/>
                </a:moveTo>
                <a:cubicBezTo>
                  <a:pt x="2291" y="11472"/>
                  <a:pt x="0" y="5961"/>
                  <a:pt x="0" y="212"/>
                </a:cubicBezTo>
                <a:cubicBezTo>
                  <a:pt x="-1" y="141"/>
                  <a:pt x="0" y="70"/>
                  <a:pt x="1" y="0"/>
                </a:cubicBezTo>
              </a:path>
              <a:path w="21600" h="15527" stroke="0" extrusionOk="0">
                <a:moveTo>
                  <a:pt x="6368" y="15526"/>
                </a:moveTo>
                <a:cubicBezTo>
                  <a:pt x="2291" y="11472"/>
                  <a:pt x="0" y="5961"/>
                  <a:pt x="0" y="212"/>
                </a:cubicBezTo>
                <a:cubicBezTo>
                  <a:pt x="-1" y="141"/>
                  <a:pt x="0" y="70"/>
                  <a:pt x="1" y="0"/>
                </a:cubicBezTo>
                <a:lnTo>
                  <a:pt x="21600" y="212"/>
                </a:lnTo>
                <a:close/>
              </a:path>
            </a:pathLst>
          </a:custGeom>
          <a:solidFill>
            <a:srgbClr val="FFB7DB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87" name="Oval 4"/>
          <p:cNvSpPr>
            <a:spLocks noChangeArrowheads="1"/>
          </p:cNvSpPr>
          <p:nvPr/>
        </p:nvSpPr>
        <p:spPr bwMode="auto">
          <a:xfrm>
            <a:off x="1828800" y="685800"/>
            <a:ext cx="5486400" cy="5486400"/>
          </a:xfrm>
          <a:prstGeom prst="ellips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188" name="Line 8"/>
          <p:cNvSpPr>
            <a:spLocks noChangeShapeType="1"/>
          </p:cNvSpPr>
          <p:nvPr/>
        </p:nvSpPr>
        <p:spPr bwMode="auto">
          <a:xfrm flipV="1">
            <a:off x="2617788" y="1497013"/>
            <a:ext cx="3898900" cy="38814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89" name="Line 16"/>
          <p:cNvSpPr>
            <a:spLocks noChangeShapeType="1"/>
          </p:cNvSpPr>
          <p:nvPr/>
        </p:nvSpPr>
        <p:spPr bwMode="auto">
          <a:xfrm flipH="1" flipV="1">
            <a:off x="2627313" y="1497013"/>
            <a:ext cx="3898900" cy="3873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8022" name="Text Box 22"/>
          <p:cNvSpPr txBox="1">
            <a:spLocks noChangeArrowheads="1"/>
          </p:cNvSpPr>
          <p:nvPr/>
        </p:nvSpPr>
        <p:spPr bwMode="auto">
          <a:xfrm>
            <a:off x="7924800" y="0"/>
            <a:ext cx="4191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FF93C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</a:t>
            </a:r>
            <a:endParaRPr lang="ru-RU" sz="6600" b="1" i="1">
              <a:solidFill>
                <a:srgbClr val="FF93C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128023" name="Text Box 23"/>
          <p:cNvSpPr txBox="1">
            <a:spLocks noChangeArrowheads="1"/>
          </p:cNvSpPr>
          <p:nvPr/>
        </p:nvSpPr>
        <p:spPr bwMode="auto">
          <a:xfrm>
            <a:off x="457200" y="0"/>
            <a:ext cx="65405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FF5BA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II</a:t>
            </a:r>
            <a:endParaRPr lang="ru-RU" sz="6600" b="1" i="1">
              <a:solidFill>
                <a:srgbClr val="FF5BAD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graphicFrame>
        <p:nvGraphicFramePr>
          <p:cNvPr id="3174" name="Object 102"/>
          <p:cNvGraphicFramePr>
            <a:graphicFrameLocks noChangeAspect="1"/>
          </p:cNvGraphicFramePr>
          <p:nvPr/>
        </p:nvGraphicFramePr>
        <p:xfrm>
          <a:off x="2019300" y="4927600"/>
          <a:ext cx="914400" cy="215900"/>
        </p:xfrm>
        <a:graphic>
          <a:graphicData uri="http://schemas.openxmlformats.org/presentationml/2006/ole">
            <p:oleObj spid="_x0000_s3174" name="Формула" r:id="rId3" imgW="391303" imgH="739129" progId="Equation.3">
              <p:embed/>
            </p:oleObj>
          </a:graphicData>
        </a:graphic>
      </p:graphicFrame>
      <p:sp>
        <p:nvSpPr>
          <p:cNvPr id="3192" name="Line 45"/>
          <p:cNvSpPr>
            <a:spLocks noChangeShapeType="1"/>
          </p:cNvSpPr>
          <p:nvPr/>
        </p:nvSpPr>
        <p:spPr bwMode="auto">
          <a:xfrm>
            <a:off x="6513513" y="1524000"/>
            <a:ext cx="0" cy="3810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93" name="Line 46"/>
          <p:cNvSpPr>
            <a:spLocks noChangeShapeType="1"/>
          </p:cNvSpPr>
          <p:nvPr/>
        </p:nvSpPr>
        <p:spPr bwMode="auto">
          <a:xfrm>
            <a:off x="2622550" y="1524000"/>
            <a:ext cx="0" cy="3810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28047" name="Object 103"/>
          <p:cNvGraphicFramePr>
            <a:graphicFrameLocks noChangeAspect="1"/>
          </p:cNvGraphicFramePr>
          <p:nvPr/>
        </p:nvGraphicFramePr>
        <p:xfrm>
          <a:off x="6172200" y="2365375"/>
          <a:ext cx="687388" cy="1063625"/>
        </p:xfrm>
        <a:graphic>
          <a:graphicData uri="http://schemas.openxmlformats.org/presentationml/2006/ole">
            <p:oleObj spid="_x0000_s3175" name="Формула" r:id="rId4" imgW="279279" imgH="431613" progId="Equation.3">
              <p:embed/>
            </p:oleObj>
          </a:graphicData>
        </a:graphic>
      </p:graphicFrame>
      <p:graphicFrame>
        <p:nvGraphicFramePr>
          <p:cNvPr id="128048" name="Object 104"/>
          <p:cNvGraphicFramePr>
            <a:graphicFrameLocks noChangeAspect="1"/>
          </p:cNvGraphicFramePr>
          <p:nvPr/>
        </p:nvGraphicFramePr>
        <p:xfrm>
          <a:off x="2133600" y="2327275"/>
          <a:ext cx="1004888" cy="1101725"/>
        </p:xfrm>
        <a:graphic>
          <a:graphicData uri="http://schemas.openxmlformats.org/presentationml/2006/ole">
            <p:oleObj spid="_x0000_s3176" name="Уравнение" r:id="rId5" imgW="393480" imgH="431640" progId="Equation.3">
              <p:embed/>
            </p:oleObj>
          </a:graphicData>
        </a:graphic>
      </p:graphicFrame>
      <p:sp>
        <p:nvSpPr>
          <p:cNvPr id="3194" name="Line 49"/>
          <p:cNvSpPr>
            <a:spLocks noChangeShapeType="1"/>
          </p:cNvSpPr>
          <p:nvPr/>
        </p:nvSpPr>
        <p:spPr bwMode="auto">
          <a:xfrm>
            <a:off x="2667000" y="1497013"/>
            <a:ext cx="3810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95" name="Line 50"/>
          <p:cNvSpPr>
            <a:spLocks noChangeShapeType="1"/>
          </p:cNvSpPr>
          <p:nvPr/>
        </p:nvSpPr>
        <p:spPr bwMode="auto">
          <a:xfrm>
            <a:off x="2667000" y="5378450"/>
            <a:ext cx="3810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128052" name="Object 105"/>
          <p:cNvGraphicFramePr>
            <a:graphicFrameLocks noChangeAspect="1"/>
          </p:cNvGraphicFramePr>
          <p:nvPr/>
        </p:nvGraphicFramePr>
        <p:xfrm>
          <a:off x="3602038" y="4799013"/>
          <a:ext cx="969962" cy="1066800"/>
        </p:xfrm>
        <a:graphic>
          <a:graphicData uri="http://schemas.openxmlformats.org/presentationml/2006/ole">
            <p:oleObj spid="_x0000_s3177" name="Формула" r:id="rId6" imgW="393529" imgH="431613" progId="Equation.3">
              <p:embed/>
            </p:oleObj>
          </a:graphicData>
        </a:graphic>
      </p:graphicFrame>
      <p:graphicFrame>
        <p:nvGraphicFramePr>
          <p:cNvPr id="128051" name="Object 106"/>
          <p:cNvGraphicFramePr>
            <a:graphicFrameLocks noChangeAspect="1"/>
          </p:cNvGraphicFramePr>
          <p:nvPr/>
        </p:nvGraphicFramePr>
        <p:xfrm>
          <a:off x="3938588" y="985838"/>
          <a:ext cx="633412" cy="981075"/>
        </p:xfrm>
        <a:graphic>
          <a:graphicData uri="http://schemas.openxmlformats.org/presentationml/2006/ole">
            <p:oleObj spid="_x0000_s3178" name="Формула" r:id="rId7" imgW="279279" imgH="431613" progId="Equation.3">
              <p:embed/>
            </p:oleObj>
          </a:graphicData>
        </a:graphic>
      </p:graphicFrame>
      <p:sp>
        <p:nvSpPr>
          <p:cNvPr id="128056" name="Text Box 56"/>
          <p:cNvSpPr txBox="1">
            <a:spLocks noChangeArrowheads="1"/>
          </p:cNvSpPr>
          <p:nvPr/>
        </p:nvSpPr>
        <p:spPr bwMode="auto">
          <a:xfrm>
            <a:off x="457200" y="5759450"/>
            <a:ext cx="889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FF0D8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III</a:t>
            </a:r>
            <a:endParaRPr lang="ru-RU" sz="6600" b="1" i="1">
              <a:solidFill>
                <a:srgbClr val="FF0D8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128057" name="Text Box 57"/>
          <p:cNvSpPr txBox="1">
            <a:spLocks noChangeArrowheads="1"/>
          </p:cNvSpPr>
          <p:nvPr/>
        </p:nvSpPr>
        <p:spPr bwMode="auto">
          <a:xfrm>
            <a:off x="7696200" y="5759450"/>
            <a:ext cx="10064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i="1">
                <a:solidFill>
                  <a:srgbClr val="C00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IV</a:t>
            </a:r>
            <a:endParaRPr lang="ru-RU" sz="6600" b="1" i="1">
              <a:solidFill>
                <a:srgbClr val="C00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3198" name="Line 53"/>
          <p:cNvSpPr>
            <a:spLocks noChangeShapeType="1"/>
          </p:cNvSpPr>
          <p:nvPr/>
        </p:nvSpPr>
        <p:spPr bwMode="auto">
          <a:xfrm flipV="1">
            <a:off x="4572000" y="0"/>
            <a:ext cx="0" cy="6858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199" name="Line 21"/>
          <p:cNvSpPr>
            <a:spLocks noChangeShapeType="1"/>
          </p:cNvSpPr>
          <p:nvPr/>
        </p:nvSpPr>
        <p:spPr bwMode="auto">
          <a:xfrm rot="5400000" flipV="1">
            <a:off x="4533900" y="-723900"/>
            <a:ext cx="0" cy="830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200" name="AutoShape 6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10600" y="0"/>
            <a:ext cx="533400" cy="533400"/>
          </a:xfrm>
          <a:prstGeom prst="actionButtonBackPrevious">
            <a:avLst/>
          </a:prstGeom>
          <a:solidFill>
            <a:srgbClr val="FF93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2" name="Группа 39"/>
          <p:cNvGrpSpPr>
            <a:grpSpLocks/>
          </p:cNvGrpSpPr>
          <p:nvPr/>
        </p:nvGrpSpPr>
        <p:grpSpPr bwMode="auto">
          <a:xfrm>
            <a:off x="4572000" y="-152400"/>
            <a:ext cx="411163" cy="920750"/>
            <a:chOff x="228600" y="1447800"/>
            <a:chExt cx="410690" cy="921326"/>
          </a:xfrm>
        </p:grpSpPr>
        <p:sp>
          <p:nvSpPr>
            <p:cNvPr id="3227" name="TextBox 40"/>
            <p:cNvSpPr txBox="1">
              <a:spLocks noChangeArrowheads="1"/>
            </p:cNvSpPr>
            <p:nvPr/>
          </p:nvSpPr>
          <p:spPr bwMode="auto">
            <a:xfrm>
              <a:off x="228600" y="1447800"/>
              <a:ext cx="4106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3228" name="TextBox 41"/>
            <p:cNvSpPr txBox="1">
              <a:spLocks noChangeArrowheads="1"/>
            </p:cNvSpPr>
            <p:nvPr/>
          </p:nvSpPr>
          <p:spPr bwMode="auto">
            <a:xfrm>
              <a:off x="228600" y="1784351"/>
              <a:ext cx="39305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2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3229" name="Прямая соединительная линия 42"/>
            <p:cNvCxnSpPr>
              <a:cxnSpLocks noChangeShapeType="1"/>
            </p:cNvCxnSpPr>
            <p:nvPr/>
          </p:nvCxnSpPr>
          <p:spPr bwMode="auto">
            <a:xfrm>
              <a:off x="317500" y="1917700"/>
              <a:ext cx="2286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3" name="Группа 43"/>
          <p:cNvGrpSpPr>
            <a:grpSpLocks/>
          </p:cNvGrpSpPr>
          <p:nvPr/>
        </p:nvGrpSpPr>
        <p:grpSpPr bwMode="auto">
          <a:xfrm>
            <a:off x="6616700" y="762000"/>
            <a:ext cx="411163" cy="1041400"/>
            <a:chOff x="228600" y="1371600"/>
            <a:chExt cx="410690" cy="1041975"/>
          </a:xfrm>
        </p:grpSpPr>
        <p:sp>
          <p:nvSpPr>
            <p:cNvPr id="3224" name="TextBox 44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4106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3225" name="TextBox 45"/>
            <p:cNvSpPr txBox="1">
              <a:spLocks noChangeArrowheads="1"/>
            </p:cNvSpPr>
            <p:nvPr/>
          </p:nvSpPr>
          <p:spPr bwMode="auto">
            <a:xfrm>
              <a:off x="228600" y="1828800"/>
              <a:ext cx="39305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4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3226" name="Прямая соединительная линия 46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2286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4" name="Группа 47"/>
          <p:cNvGrpSpPr>
            <a:grpSpLocks/>
          </p:cNvGrpSpPr>
          <p:nvPr/>
        </p:nvGrpSpPr>
        <p:grpSpPr bwMode="auto">
          <a:xfrm>
            <a:off x="2082800" y="717550"/>
            <a:ext cx="619125" cy="1041400"/>
            <a:chOff x="228600" y="1371600"/>
            <a:chExt cx="619080" cy="1041975"/>
          </a:xfrm>
        </p:grpSpPr>
        <p:sp>
          <p:nvSpPr>
            <p:cNvPr id="3221" name="TextBox 48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3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3222" name="TextBox 49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4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3223" name="Прямая соединительная линия 50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5" name="Группа 51"/>
          <p:cNvGrpSpPr>
            <a:grpSpLocks/>
          </p:cNvGrpSpPr>
          <p:nvPr/>
        </p:nvGrpSpPr>
        <p:grpSpPr bwMode="auto">
          <a:xfrm>
            <a:off x="2127250" y="5207000"/>
            <a:ext cx="619125" cy="1041400"/>
            <a:chOff x="228600" y="1371600"/>
            <a:chExt cx="619080" cy="1041975"/>
          </a:xfrm>
        </p:grpSpPr>
        <p:sp>
          <p:nvSpPr>
            <p:cNvPr id="3218" name="TextBox 52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5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3219" name="TextBox 53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4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3220" name="Прямая соединительная линия 54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6" name="Группа 56"/>
          <p:cNvGrpSpPr>
            <a:grpSpLocks/>
          </p:cNvGrpSpPr>
          <p:nvPr/>
        </p:nvGrpSpPr>
        <p:grpSpPr bwMode="auto">
          <a:xfrm>
            <a:off x="3994150" y="6051550"/>
            <a:ext cx="800100" cy="939800"/>
            <a:chOff x="3994150" y="6007100"/>
            <a:chExt cx="800100" cy="940375"/>
          </a:xfrm>
        </p:grpSpPr>
        <p:sp>
          <p:nvSpPr>
            <p:cNvPr id="3215" name="TextBox 57"/>
            <p:cNvSpPr txBox="1">
              <a:spLocks noChangeArrowheads="1"/>
            </p:cNvSpPr>
            <p:nvPr/>
          </p:nvSpPr>
          <p:spPr bwMode="auto">
            <a:xfrm>
              <a:off x="3994150" y="6007100"/>
              <a:ext cx="8001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3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3216" name="TextBox 58"/>
            <p:cNvSpPr txBox="1">
              <a:spLocks noChangeArrowheads="1"/>
            </p:cNvSpPr>
            <p:nvPr/>
          </p:nvSpPr>
          <p:spPr bwMode="auto">
            <a:xfrm>
              <a:off x="4127500" y="6362700"/>
              <a:ext cx="4445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2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3217" name="Прямая соединительная линия 59"/>
            <p:cNvCxnSpPr>
              <a:cxnSpLocks noChangeShapeType="1"/>
            </p:cNvCxnSpPr>
            <p:nvPr/>
          </p:nvCxnSpPr>
          <p:spPr bwMode="auto">
            <a:xfrm>
              <a:off x="4083050" y="6496050"/>
              <a:ext cx="4445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7" name="Группа 60"/>
          <p:cNvGrpSpPr>
            <a:grpSpLocks/>
          </p:cNvGrpSpPr>
          <p:nvPr/>
        </p:nvGrpSpPr>
        <p:grpSpPr bwMode="auto">
          <a:xfrm>
            <a:off x="6438900" y="5295900"/>
            <a:ext cx="619125" cy="1041400"/>
            <a:chOff x="228600" y="1371600"/>
            <a:chExt cx="619080" cy="1041975"/>
          </a:xfrm>
        </p:grpSpPr>
        <p:sp>
          <p:nvSpPr>
            <p:cNvPr id="3212" name="TextBox 61"/>
            <p:cNvSpPr txBox="1">
              <a:spLocks noChangeArrowheads="1"/>
            </p:cNvSpPr>
            <p:nvPr/>
          </p:nvSpPr>
          <p:spPr bwMode="auto">
            <a:xfrm>
              <a:off x="228600" y="1371600"/>
              <a:ext cx="61908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7</a:t>
              </a:r>
              <a:r>
                <a:rPr lang="ru-RU" sz="3200">
                  <a:latin typeface="Calibri" pitchFamily="34" charset="0"/>
                  <a:sym typeface="Symbol" pitchFamily="18" charset="2"/>
                </a:rPr>
                <a:t></a:t>
              </a:r>
              <a:endParaRPr lang="ru-RU" sz="3200">
                <a:latin typeface="Calibri" pitchFamily="34" charset="0"/>
              </a:endParaRPr>
            </a:p>
          </p:txBody>
        </p:sp>
        <p:sp>
          <p:nvSpPr>
            <p:cNvPr id="3213" name="TextBox 62"/>
            <p:cNvSpPr txBox="1">
              <a:spLocks noChangeArrowheads="1"/>
            </p:cNvSpPr>
            <p:nvPr/>
          </p:nvSpPr>
          <p:spPr bwMode="auto">
            <a:xfrm>
              <a:off x="304800" y="1828800"/>
              <a:ext cx="38100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>
                  <a:latin typeface="Calibri" pitchFamily="34" charset="0"/>
                  <a:cs typeface="Calibri" pitchFamily="34" charset="0"/>
                  <a:sym typeface="Symbol" pitchFamily="18" charset="2"/>
                </a:rPr>
                <a:t>4</a:t>
              </a:r>
              <a:endParaRPr lang="ru-RU" sz="3200">
                <a:latin typeface="Calibri" pitchFamily="34" charset="0"/>
                <a:cs typeface="Calibri" pitchFamily="34" charset="0"/>
              </a:endParaRPr>
            </a:p>
          </p:txBody>
        </p:sp>
        <p:cxnSp>
          <p:nvCxnSpPr>
            <p:cNvPr id="3214" name="Прямая соединительная линия 63"/>
            <p:cNvCxnSpPr>
              <a:cxnSpLocks noChangeShapeType="1"/>
            </p:cNvCxnSpPr>
            <p:nvPr/>
          </p:nvCxnSpPr>
          <p:spPr bwMode="auto">
            <a:xfrm>
              <a:off x="304800" y="1905000"/>
              <a:ext cx="381000" cy="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65" name="Прямоугольник 64"/>
          <p:cNvSpPr>
            <a:spLocks noChangeArrowheads="1"/>
          </p:cNvSpPr>
          <p:nvPr/>
        </p:nvSpPr>
        <p:spPr bwMode="auto">
          <a:xfrm>
            <a:off x="1416050" y="2844800"/>
            <a:ext cx="438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Calibri" pitchFamily="34" charset="0"/>
                <a:sym typeface="Symbol" pitchFamily="18" charset="2"/>
              </a:rPr>
              <a:t></a:t>
            </a:r>
            <a:endParaRPr lang="ru-RU" sz="3600">
              <a:latin typeface="Calibri" pitchFamily="34" charset="0"/>
            </a:endParaRPr>
          </a:p>
        </p:txBody>
      </p:sp>
      <p:sp>
        <p:nvSpPr>
          <p:cNvPr id="66" name="Прямоугольник 65"/>
          <p:cNvSpPr>
            <a:spLocks noChangeArrowheads="1"/>
          </p:cNvSpPr>
          <p:nvPr/>
        </p:nvSpPr>
        <p:spPr bwMode="auto">
          <a:xfrm>
            <a:off x="7283450" y="3384550"/>
            <a:ext cx="6715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Calibri" pitchFamily="34" charset="0"/>
                <a:cs typeface="Calibri" pitchFamily="34" charset="0"/>
                <a:sym typeface="Symbol" pitchFamily="18" charset="2"/>
              </a:rPr>
              <a:t>2</a:t>
            </a:r>
            <a:r>
              <a:rPr lang="ru-RU" sz="3600">
                <a:latin typeface="Calibri" pitchFamily="34" charset="0"/>
                <a:sym typeface="Symbol" pitchFamily="18" charset="2"/>
              </a:rPr>
              <a:t></a:t>
            </a:r>
            <a:endParaRPr lang="ru-RU" sz="3600">
              <a:latin typeface="Calibri" pitchFamily="34" charset="0"/>
            </a:endParaRPr>
          </a:p>
        </p:txBody>
      </p:sp>
      <p:sp>
        <p:nvSpPr>
          <p:cNvPr id="67" name="Прямоугольник 66"/>
          <p:cNvSpPr>
            <a:spLocks noChangeArrowheads="1"/>
          </p:cNvSpPr>
          <p:nvPr/>
        </p:nvSpPr>
        <p:spPr bwMode="auto">
          <a:xfrm>
            <a:off x="7283450" y="2782888"/>
            <a:ext cx="4191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Calibri" pitchFamily="34" charset="0"/>
                <a:cs typeface="Calibri" pitchFamily="34" charset="0"/>
                <a:sym typeface="Symbol" pitchFamily="18" charset="2"/>
              </a:rPr>
              <a:t>0</a:t>
            </a:r>
            <a:endParaRPr lang="ru-RU" sz="3600">
              <a:latin typeface="Calibri" pitchFamily="34" charset="0"/>
            </a:endParaRPr>
          </a:p>
        </p:txBody>
      </p:sp>
      <p:sp>
        <p:nvSpPr>
          <p:cNvPr id="3210" name="Text Box 40"/>
          <p:cNvSpPr txBox="1">
            <a:spLocks noChangeArrowheads="1"/>
          </p:cNvSpPr>
          <p:nvPr/>
        </p:nvSpPr>
        <p:spPr bwMode="auto">
          <a:xfrm>
            <a:off x="8229600" y="3276600"/>
            <a:ext cx="4683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i="1">
                <a:latin typeface="Times New Roman" pitchFamily="18" charset="0"/>
                <a:cs typeface="Times New Roman" pitchFamily="18" charset="0"/>
              </a:rPr>
              <a:t>x</a:t>
            </a:r>
            <a:endParaRPr lang="ru-RU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11" name="Text Box 40"/>
          <p:cNvSpPr txBox="1">
            <a:spLocks noChangeArrowheads="1"/>
          </p:cNvSpPr>
          <p:nvPr/>
        </p:nvSpPr>
        <p:spPr bwMode="auto">
          <a:xfrm>
            <a:off x="4103688" y="-215900"/>
            <a:ext cx="4683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8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28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28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1000"/>
                                        <p:tgtEl>
                                          <p:spTgt spid="128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1000"/>
                                        <p:tgtEl>
                                          <p:spTgt spid="128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128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000"/>
                                        <p:tgtEl>
                                          <p:spTgt spid="12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5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2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8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8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8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8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8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8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67" grpId="0" animBg="1"/>
      <p:bldP spid="128066" grpId="0" animBg="1"/>
      <p:bldP spid="128065" grpId="0" animBg="1"/>
      <p:bldP spid="128064" grpId="0" animBg="1"/>
      <p:bldP spid="128063" grpId="0" animBg="1"/>
      <p:bldP spid="128062" grpId="0" animBg="1"/>
      <p:bldP spid="128061" grpId="0" animBg="1"/>
      <p:bldP spid="128060" grpId="0" animBg="1"/>
      <p:bldP spid="65" grpId="0"/>
      <p:bldP spid="66" grpId="0"/>
      <p:bldP spid="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" name="Object 176"/>
          <p:cNvGraphicFramePr>
            <a:graphicFrameLocks noChangeAspect="1"/>
          </p:cNvGraphicFramePr>
          <p:nvPr/>
        </p:nvGraphicFramePr>
        <p:xfrm>
          <a:off x="4592638" y="300038"/>
          <a:ext cx="1089025" cy="1001712"/>
        </p:xfrm>
        <a:graphic>
          <a:graphicData uri="http://schemas.openxmlformats.org/presentationml/2006/ole">
            <p:oleObj spid="_x0000_s4272" name="Уравнение" r:id="rId3" imgW="469800" imgH="431640" progId="Equation.3">
              <p:embed/>
            </p:oleObj>
          </a:graphicData>
        </a:graphic>
      </p:graphicFrame>
      <p:sp>
        <p:nvSpPr>
          <p:cNvPr id="6" name="Овал 5"/>
          <p:cNvSpPr/>
          <p:nvPr/>
        </p:nvSpPr>
        <p:spPr>
          <a:xfrm>
            <a:off x="2289175" y="1155700"/>
            <a:ext cx="4565650" cy="4564063"/>
          </a:xfrm>
          <a:prstGeom prst="ellipse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noFill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14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1143000" y="3429000"/>
            <a:ext cx="6858000" cy="0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07" name="TextBox 26"/>
          <p:cNvSpPr txBox="1">
            <a:spLocks noChangeArrowheads="1"/>
          </p:cNvSpPr>
          <p:nvPr/>
        </p:nvSpPr>
        <p:spPr bwMode="auto">
          <a:xfrm>
            <a:off x="1870075" y="3429000"/>
            <a:ext cx="51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4508" name="TextBox 27"/>
          <p:cNvSpPr txBox="1">
            <a:spLocks noChangeArrowheads="1"/>
          </p:cNvSpPr>
          <p:nvPr/>
        </p:nvSpPr>
        <p:spPr bwMode="auto">
          <a:xfrm>
            <a:off x="4097338" y="5656263"/>
            <a:ext cx="47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4509" name="TextBox 28"/>
          <p:cNvSpPr txBox="1">
            <a:spLocks noChangeArrowheads="1"/>
          </p:cNvSpPr>
          <p:nvPr/>
        </p:nvSpPr>
        <p:spPr bwMode="auto">
          <a:xfrm>
            <a:off x="4264025" y="698500"/>
            <a:ext cx="368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4510" name="TextBox 31"/>
          <p:cNvSpPr txBox="1">
            <a:spLocks noChangeArrowheads="1"/>
          </p:cNvSpPr>
          <p:nvPr/>
        </p:nvSpPr>
        <p:spPr bwMode="auto">
          <a:xfrm>
            <a:off x="4181475" y="0"/>
            <a:ext cx="3905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4511" name="TextBox 32"/>
          <p:cNvSpPr txBox="1">
            <a:spLocks noChangeArrowheads="1"/>
          </p:cNvSpPr>
          <p:nvPr/>
        </p:nvSpPr>
        <p:spPr bwMode="auto">
          <a:xfrm>
            <a:off x="4243388" y="3429000"/>
            <a:ext cx="328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Calibri" pitchFamily="34" charset="0"/>
                <a:cs typeface="Times New Roman" pitchFamily="18" charset="0"/>
              </a:rPr>
              <a:t>0</a:t>
            </a:r>
          </a:p>
        </p:txBody>
      </p:sp>
      <p:sp>
        <p:nvSpPr>
          <p:cNvPr id="4512" name="TextBox 25"/>
          <p:cNvSpPr txBox="1">
            <a:spLocks noChangeArrowheads="1"/>
          </p:cNvSpPr>
          <p:nvPr/>
        </p:nvSpPr>
        <p:spPr bwMode="auto">
          <a:xfrm>
            <a:off x="6831013" y="3395663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4513" name="TextBox 29"/>
          <p:cNvSpPr txBox="1">
            <a:spLocks noChangeArrowheads="1"/>
          </p:cNvSpPr>
          <p:nvPr/>
        </p:nvSpPr>
        <p:spPr bwMode="auto">
          <a:xfrm>
            <a:off x="8753475" y="2782888"/>
            <a:ext cx="390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graphicFrame>
        <p:nvGraphicFramePr>
          <p:cNvPr id="3" name="Object 177"/>
          <p:cNvGraphicFramePr>
            <a:graphicFrameLocks noChangeAspect="1"/>
          </p:cNvGraphicFramePr>
          <p:nvPr/>
        </p:nvGraphicFramePr>
        <p:xfrm>
          <a:off x="212725" y="209550"/>
          <a:ext cx="1355725" cy="1001713"/>
        </p:xfrm>
        <a:graphic>
          <a:graphicData uri="http://schemas.openxmlformats.org/presentationml/2006/ole">
            <p:oleObj spid="_x0000_s4273" name="Уравнение" r:id="rId4" imgW="583920" imgH="431640" progId="Equation.3">
              <p:embed/>
            </p:oleObj>
          </a:graphicData>
        </a:graphic>
      </p:graphicFrame>
      <p:graphicFrame>
        <p:nvGraphicFramePr>
          <p:cNvPr id="24" name="Object 178"/>
          <p:cNvGraphicFramePr>
            <a:graphicFrameLocks noChangeAspect="1"/>
          </p:cNvGraphicFramePr>
          <p:nvPr/>
        </p:nvGraphicFramePr>
        <p:xfrm>
          <a:off x="1562100" y="458788"/>
          <a:ext cx="1117600" cy="500062"/>
        </p:xfrm>
        <a:graphic>
          <a:graphicData uri="http://schemas.openxmlformats.org/presentationml/2006/ole">
            <p:oleObj spid="_x0000_s4274" name="Уравнение" r:id="rId5" imgW="482400" imgH="215640" progId="Equation.3">
              <p:embed/>
            </p:oleObj>
          </a:graphicData>
        </a:graphic>
      </p:graphicFrame>
      <p:graphicFrame>
        <p:nvGraphicFramePr>
          <p:cNvPr id="45" name="Object 179"/>
          <p:cNvGraphicFramePr>
            <a:graphicFrameLocks noChangeAspect="1"/>
          </p:cNvGraphicFramePr>
          <p:nvPr/>
        </p:nvGraphicFramePr>
        <p:xfrm>
          <a:off x="1438275" y="2890838"/>
          <a:ext cx="823913" cy="500062"/>
        </p:xfrm>
        <a:graphic>
          <a:graphicData uri="http://schemas.openxmlformats.org/presentationml/2006/ole">
            <p:oleObj spid="_x0000_s4275" name="Уравнение" r:id="rId6" imgW="355320" imgH="215640" progId="Equation.3">
              <p:embed/>
            </p:oleObj>
          </a:graphicData>
        </a:graphic>
      </p:graphicFrame>
      <p:graphicFrame>
        <p:nvGraphicFramePr>
          <p:cNvPr id="44" name="Object 180"/>
          <p:cNvGraphicFramePr>
            <a:graphicFrameLocks noChangeAspect="1"/>
          </p:cNvGraphicFramePr>
          <p:nvPr/>
        </p:nvGraphicFramePr>
        <p:xfrm>
          <a:off x="1333500" y="1303338"/>
          <a:ext cx="1293813" cy="500062"/>
        </p:xfrm>
        <a:graphic>
          <a:graphicData uri="http://schemas.openxmlformats.org/presentationml/2006/ole">
            <p:oleObj spid="_x0000_s4276" name="Уравнение" r:id="rId7" imgW="558720" imgH="215640" progId="Equation.3">
              <p:embed/>
            </p:oleObj>
          </a:graphicData>
        </a:graphic>
      </p:graphicFrame>
      <p:graphicFrame>
        <p:nvGraphicFramePr>
          <p:cNvPr id="43" name="Object 181"/>
          <p:cNvGraphicFramePr>
            <a:graphicFrameLocks noChangeAspect="1"/>
          </p:cNvGraphicFramePr>
          <p:nvPr/>
        </p:nvGraphicFramePr>
        <p:xfrm>
          <a:off x="212725" y="1304925"/>
          <a:ext cx="1117600" cy="500063"/>
        </p:xfrm>
        <a:graphic>
          <a:graphicData uri="http://schemas.openxmlformats.org/presentationml/2006/ole">
            <p:oleObj spid="_x0000_s4277" name="Уравнение" r:id="rId8" imgW="482400" imgH="215640" progId="Equation.3">
              <p:embed/>
            </p:oleObj>
          </a:graphicData>
        </a:graphic>
      </p:graphicFrame>
      <p:graphicFrame>
        <p:nvGraphicFramePr>
          <p:cNvPr id="51" name="Object 182"/>
          <p:cNvGraphicFramePr>
            <a:graphicFrameLocks noChangeAspect="1"/>
          </p:cNvGraphicFramePr>
          <p:nvPr/>
        </p:nvGraphicFramePr>
        <p:xfrm>
          <a:off x="1511300" y="2085975"/>
          <a:ext cx="1058863" cy="500063"/>
        </p:xfrm>
        <a:graphic>
          <a:graphicData uri="http://schemas.openxmlformats.org/presentationml/2006/ole">
            <p:oleObj spid="_x0000_s4278" name="Уравнение" r:id="rId9" imgW="457200" imgH="215640" progId="Equation.3">
              <p:embed/>
            </p:oleObj>
          </a:graphicData>
        </a:graphic>
      </p:graphicFrame>
      <p:graphicFrame>
        <p:nvGraphicFramePr>
          <p:cNvPr id="52" name="Object 183"/>
          <p:cNvGraphicFramePr>
            <a:graphicFrameLocks noChangeAspect="1"/>
          </p:cNvGraphicFramePr>
          <p:nvPr/>
        </p:nvGraphicFramePr>
        <p:xfrm>
          <a:off x="215900" y="2065338"/>
          <a:ext cx="1293813" cy="500062"/>
        </p:xfrm>
        <a:graphic>
          <a:graphicData uri="http://schemas.openxmlformats.org/presentationml/2006/ole">
            <p:oleObj spid="_x0000_s4279" name="Уравнение" r:id="rId10" imgW="558720" imgH="215640" progId="Equation.3">
              <p:embed/>
            </p:oleObj>
          </a:graphicData>
        </a:graphic>
      </p:graphicFrame>
      <p:graphicFrame>
        <p:nvGraphicFramePr>
          <p:cNvPr id="53" name="Object 184"/>
          <p:cNvGraphicFramePr>
            <a:graphicFrameLocks noChangeAspect="1"/>
          </p:cNvGraphicFramePr>
          <p:nvPr/>
        </p:nvGraphicFramePr>
        <p:xfrm>
          <a:off x="6918325" y="2890838"/>
          <a:ext cx="1028700" cy="500062"/>
        </p:xfrm>
        <a:graphic>
          <a:graphicData uri="http://schemas.openxmlformats.org/presentationml/2006/ole">
            <p:oleObj spid="_x0000_s4280" name="Уравнение" r:id="rId11" imgW="444240" imgH="215640" progId="Equation.3">
              <p:embed/>
            </p:oleObj>
          </a:graphicData>
        </a:graphic>
      </p:graphicFrame>
      <p:sp>
        <p:nvSpPr>
          <p:cNvPr id="54" name="Овал 53"/>
          <p:cNvSpPr/>
          <p:nvPr/>
        </p:nvSpPr>
        <p:spPr>
          <a:xfrm>
            <a:off x="6791325" y="3376613"/>
            <a:ext cx="109538" cy="109537"/>
          </a:xfrm>
          <a:prstGeom prst="ellipse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6791325" y="3376613"/>
            <a:ext cx="109538" cy="109537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6791325" y="3376613"/>
            <a:ext cx="109538" cy="10953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C -1.11111E-6 -0.01018 -1.11111E-6 -0.02014 -0.00052 -0.02917 C -0.00104 -0.03819 -0.0026 -0.0456 -0.00364 -0.05417 C -0.00469 -0.06273 -0.00538 -0.07129 -0.00729 -0.08055 C -0.0092 -0.08981 -0.01146 -0.09884 -0.01458 -0.10972 C -0.01771 -0.1206 -0.02205 -0.13495 -0.02604 -0.14583 C -0.02986 -0.15671 -0.03472 -0.16667 -0.03889 -0.17546 C -0.04305 -0.18426 -0.04687 -0.19051 -0.05139 -0.19838 C -0.05573 -0.20625 -0.06094 -0.21504 -0.0658 -0.22199 C -0.07066 -0.22893 -0.07483 -0.23379 -0.08038 -0.24074 C -0.08576 -0.24768 -0.09271 -0.25717 -0.09896 -0.26366 C -0.10521 -0.27014 -0.11163 -0.27569 -0.11753 -0.28032 C -0.12344 -0.28495 -0.12691 -0.28773 -0.1342 -0.29213 C -0.14132 -0.29653 -0.15139 -0.30254 -0.16111 -0.30741 C -0.17066 -0.31227 -0.18177 -0.31782 -0.19271 -0.32129 C -0.20347 -0.32477 -0.21684 -0.32616 -0.22621 -0.32754 C -0.23576 -0.32893 -0.24271 -0.32963 -0.24948 -0.33009 " pathEditMode="relative" rAng="0" ptsTypes="AAAAAAAAAAAAAAA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C -0.00069 -0.00972 -0.00104 -0.01898 -0.00191 -0.03032 C -0.00278 -0.0412 -0.00399 -0.05509 -0.00555 -0.06667 C -0.00712 -0.0787 -0.00937 -0.09051 -0.0118 -0.10069 C -0.01423 -0.11088 -0.01719 -0.11875 -0.02014 -0.12778 C -0.02309 -0.13704 -0.02569 -0.14676 -0.03003 -0.15717 C -0.03437 -0.16713 -0.04149 -0.18032 -0.04653 -0.18958 C -0.05139 -0.19884 -0.05469 -0.20555 -0.05989 -0.21319 C -0.0651 -0.22129 -0.07083 -0.22801 -0.07743 -0.23657 C -0.08437 -0.24491 -0.09358 -0.25648 -0.10121 -0.26412 C -0.10885 -0.27199 -0.11614 -0.27731 -0.12292 -0.28264 C -0.12969 -0.28796 -0.13385 -0.2912 -0.14149 -0.29606 C -0.1493 -0.30092 -0.16042 -0.30717 -0.16996 -0.3118 C -0.17951 -0.31643 -0.18767 -0.32037 -0.19878 -0.32338 C -0.21007 -0.32639 -0.22569 -0.3287 -0.23646 -0.32963 C -0.24757 -0.33009 -0.25538 -0.32963 -0.26458 -0.32893 C -0.27344 -0.32824 -0.28246 -0.32754 -0.29184 -0.32546 C -0.30121 -0.32338 -0.31128 -0.31967 -0.32066 -0.31597 C -0.33021 -0.31204 -0.34045 -0.30694 -0.34913 -0.30231 C -0.35798 -0.29745 -0.36493 -0.29352 -0.37344 -0.2875 C -0.38194 -0.28102 -0.39132 -0.27268 -0.39983 -0.26412 C -0.40833 -0.25579 -0.41649 -0.24606 -0.42396 -0.23657 C -0.4316 -0.22685 -0.43889 -0.21713 -0.44531 -0.20648 C -0.45173 -0.19606 -0.45781 -0.18241 -0.46215 -0.17245 C -0.46667 -0.16296 -0.4684 -0.15972 -0.47257 -0.14815 C -0.47673 -0.13657 -0.48351 -0.1169 -0.48715 -0.10278 C -0.4908 -0.08866 -0.49288 -0.07708 -0.49496 -0.06366 C -0.49705 -0.05023 -0.49844 -0.03379 -0.49913 -0.02268 C -0.49913 -0.01227 -0.49913 -0.00625 -0.49913 -1.48148E-6 " pathEditMode="relative" rAng="0" ptsTypes="AAAAAAAAAAAAAAAAAAAAAAAAAAAAA">
                                      <p:cBhvr>
                                        <p:cTn id="2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65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046 C -1.11111E-6 -0.18356 -0.11319 -0.33171 -0.25156 -0.33171 C -0.38958 -0.33171 -0.50104 -0.18356 -0.50104 0.00046 C -0.50104 0.18426 -0.38958 0.33542 -0.25156 0.33542 C -0.11319 0.33542 -1.11111E-6 0.18426 -1.11111E-6 0.00046 Z " pathEditMode="relative" rAng="5400000" ptsTypes="AAAAA">
                                      <p:cBhvr>
                                        <p:cTn id="4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5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4" grpId="1" animBg="1"/>
      <p:bldP spid="46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1" name="Object 213"/>
          <p:cNvGraphicFramePr>
            <a:graphicFrameLocks noChangeAspect="1"/>
          </p:cNvGraphicFramePr>
          <p:nvPr/>
        </p:nvGraphicFramePr>
        <p:xfrm>
          <a:off x="5824538" y="5087938"/>
          <a:ext cx="2824162" cy="1176337"/>
        </p:xfrm>
        <a:graphic>
          <a:graphicData uri="http://schemas.openxmlformats.org/presentationml/2006/ole">
            <p:oleObj spid="_x0000_s5333" name="Уравнение" r:id="rId3" imgW="1218960" imgH="507960" progId="Equation.3">
              <p:embed/>
            </p:oleObj>
          </a:graphicData>
        </a:graphic>
      </p:graphicFrame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6316663" y="3286125"/>
            <a:ext cx="388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graphicFrame>
        <p:nvGraphicFramePr>
          <p:cNvPr id="47" name="Object 214"/>
          <p:cNvGraphicFramePr>
            <a:graphicFrameLocks noChangeAspect="1"/>
          </p:cNvGraphicFramePr>
          <p:nvPr/>
        </p:nvGraphicFramePr>
        <p:xfrm>
          <a:off x="6213475" y="3452813"/>
          <a:ext cx="588963" cy="1000125"/>
        </p:xfrm>
        <a:graphic>
          <a:graphicData uri="http://schemas.openxmlformats.org/presentationml/2006/ole">
            <p:oleObj spid="_x0000_s5334" name="Уравнение" r:id="rId4" imgW="253800" imgH="431640" progId="Equation.3">
              <p:embed/>
            </p:oleObj>
          </a:graphicData>
        </a:graphic>
      </p:graphicFrame>
      <p:graphicFrame>
        <p:nvGraphicFramePr>
          <p:cNvPr id="40" name="Object 215"/>
          <p:cNvGraphicFramePr>
            <a:graphicFrameLocks noChangeAspect="1"/>
          </p:cNvGraphicFramePr>
          <p:nvPr/>
        </p:nvGraphicFramePr>
        <p:xfrm>
          <a:off x="6616700" y="1633538"/>
          <a:ext cx="2263775" cy="1000125"/>
        </p:xfrm>
        <a:graphic>
          <a:graphicData uri="http://schemas.openxmlformats.org/presentationml/2006/ole">
            <p:oleObj spid="_x0000_s5335" name="Уравнение" r:id="rId5" imgW="977760" imgH="431640" progId="Equation.3">
              <p:embed/>
            </p:oleObj>
          </a:graphicData>
        </a:graphic>
      </p:graphicFrame>
      <p:sp>
        <p:nvSpPr>
          <p:cNvPr id="6" name="Овал 5"/>
          <p:cNvSpPr/>
          <p:nvPr/>
        </p:nvSpPr>
        <p:spPr>
          <a:xfrm>
            <a:off x="2289175" y="1155700"/>
            <a:ext cx="4565650" cy="4564063"/>
          </a:xfrm>
          <a:prstGeom prst="ellipse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noFill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14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1143000" y="3429000"/>
            <a:ext cx="6858000" cy="0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71" name="TextBox 26"/>
          <p:cNvSpPr txBox="1">
            <a:spLocks noChangeArrowheads="1"/>
          </p:cNvSpPr>
          <p:nvPr/>
        </p:nvSpPr>
        <p:spPr bwMode="auto">
          <a:xfrm>
            <a:off x="1870075" y="3429000"/>
            <a:ext cx="51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5572" name="TextBox 27"/>
          <p:cNvSpPr txBox="1">
            <a:spLocks noChangeArrowheads="1"/>
          </p:cNvSpPr>
          <p:nvPr/>
        </p:nvSpPr>
        <p:spPr bwMode="auto">
          <a:xfrm>
            <a:off x="4097338" y="5656263"/>
            <a:ext cx="47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5573" name="TextBox 28"/>
          <p:cNvSpPr txBox="1">
            <a:spLocks noChangeArrowheads="1"/>
          </p:cNvSpPr>
          <p:nvPr/>
        </p:nvSpPr>
        <p:spPr bwMode="auto">
          <a:xfrm>
            <a:off x="4535488" y="701675"/>
            <a:ext cx="3667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5574" name="TextBox 31"/>
          <p:cNvSpPr txBox="1">
            <a:spLocks noChangeArrowheads="1"/>
          </p:cNvSpPr>
          <p:nvPr/>
        </p:nvSpPr>
        <p:spPr bwMode="auto">
          <a:xfrm>
            <a:off x="4181475" y="0"/>
            <a:ext cx="3905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5575" name="TextBox 32"/>
          <p:cNvSpPr txBox="1">
            <a:spLocks noChangeArrowheads="1"/>
          </p:cNvSpPr>
          <p:nvPr/>
        </p:nvSpPr>
        <p:spPr bwMode="auto">
          <a:xfrm>
            <a:off x="4243388" y="3429000"/>
            <a:ext cx="328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Calibri" pitchFamily="34" charset="0"/>
                <a:cs typeface="Times New Roman" pitchFamily="18" charset="0"/>
              </a:rPr>
              <a:t>0</a:t>
            </a:r>
          </a:p>
        </p:txBody>
      </p:sp>
      <p:sp>
        <p:nvSpPr>
          <p:cNvPr id="5576" name="TextBox 25"/>
          <p:cNvSpPr txBox="1">
            <a:spLocks noChangeArrowheads="1"/>
          </p:cNvSpPr>
          <p:nvPr/>
        </p:nvSpPr>
        <p:spPr bwMode="auto">
          <a:xfrm>
            <a:off x="6831013" y="3395663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5577" name="TextBox 29"/>
          <p:cNvSpPr txBox="1">
            <a:spLocks noChangeArrowheads="1"/>
          </p:cNvSpPr>
          <p:nvPr/>
        </p:nvSpPr>
        <p:spPr bwMode="auto">
          <a:xfrm>
            <a:off x="8753475" y="2782888"/>
            <a:ext cx="390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graphicFrame>
        <p:nvGraphicFramePr>
          <p:cNvPr id="48" name="Object 216"/>
          <p:cNvGraphicFramePr>
            <a:graphicFrameLocks noChangeAspect="1"/>
          </p:cNvGraphicFramePr>
          <p:nvPr/>
        </p:nvGraphicFramePr>
        <p:xfrm>
          <a:off x="4189413" y="1820863"/>
          <a:ext cx="352425" cy="911225"/>
        </p:xfrm>
        <a:graphic>
          <a:graphicData uri="http://schemas.openxmlformats.org/presentationml/2006/ole">
            <p:oleObj spid="_x0000_s5336" name="Уравнение" r:id="rId6" imgW="152280" imgH="393480" progId="Equation.3">
              <p:embed/>
            </p:oleObj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H="1">
            <a:off x="4572000" y="2286000"/>
            <a:ext cx="1968500" cy="0"/>
          </a:xfrm>
          <a:prstGeom prst="line">
            <a:avLst/>
          </a:prstGeom>
          <a:ln w="28575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6789738" y="3371850"/>
            <a:ext cx="109537" cy="109538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56" name="Object 217"/>
          <p:cNvGraphicFramePr>
            <a:graphicFrameLocks noChangeAspect="1"/>
          </p:cNvGraphicFramePr>
          <p:nvPr/>
        </p:nvGraphicFramePr>
        <p:xfrm>
          <a:off x="263525" y="1082675"/>
          <a:ext cx="2082800" cy="1087438"/>
        </p:xfrm>
        <a:graphic>
          <a:graphicData uri="http://schemas.openxmlformats.org/presentationml/2006/ole">
            <p:oleObj spid="_x0000_s5337" name="Уравнение" r:id="rId7" imgW="901440" imgH="469800" progId="Equation.3">
              <p:embed/>
            </p:oleObj>
          </a:graphicData>
        </a:graphic>
      </p:graphicFrame>
      <p:graphicFrame>
        <p:nvGraphicFramePr>
          <p:cNvPr id="35" name="Object 218"/>
          <p:cNvGraphicFramePr>
            <a:graphicFrameLocks noChangeAspect="1"/>
          </p:cNvGraphicFramePr>
          <p:nvPr/>
        </p:nvGraphicFramePr>
        <p:xfrm>
          <a:off x="287338" y="2174875"/>
          <a:ext cx="1908175" cy="1087438"/>
        </p:xfrm>
        <a:graphic>
          <a:graphicData uri="http://schemas.openxmlformats.org/presentationml/2006/ole">
            <p:oleObj spid="_x0000_s5338" name="Уравнение" r:id="rId8" imgW="825480" imgH="469800" progId="Equation.3">
              <p:embed/>
            </p:oleObj>
          </a:graphicData>
        </a:graphic>
      </p:graphicFrame>
      <p:graphicFrame>
        <p:nvGraphicFramePr>
          <p:cNvPr id="36" name="Object 219"/>
          <p:cNvGraphicFramePr>
            <a:graphicFrameLocks noChangeAspect="1"/>
          </p:cNvGraphicFramePr>
          <p:nvPr/>
        </p:nvGraphicFramePr>
        <p:xfrm>
          <a:off x="284163" y="3255963"/>
          <a:ext cx="1028700" cy="911225"/>
        </p:xfrm>
        <a:graphic>
          <a:graphicData uri="http://schemas.openxmlformats.org/presentationml/2006/ole">
            <p:oleObj spid="_x0000_s5339" name="Уравнение" r:id="rId9" imgW="444240" imgH="393480" progId="Equation.3">
              <p:embed/>
            </p:oleObj>
          </a:graphicData>
        </a:graphic>
      </p:graphicFrame>
      <p:graphicFrame>
        <p:nvGraphicFramePr>
          <p:cNvPr id="37" name="Object 220"/>
          <p:cNvGraphicFramePr>
            <a:graphicFrameLocks noChangeAspect="1"/>
          </p:cNvGraphicFramePr>
          <p:nvPr/>
        </p:nvGraphicFramePr>
        <p:xfrm>
          <a:off x="277813" y="4167188"/>
          <a:ext cx="1350962" cy="1028700"/>
        </p:xfrm>
        <a:graphic>
          <a:graphicData uri="http://schemas.openxmlformats.org/presentationml/2006/ole">
            <p:oleObj spid="_x0000_s5340" name="Уравнение" r:id="rId10" imgW="583920" imgH="444240" progId="Equation.3">
              <p:embed/>
            </p:oleObj>
          </a:graphicData>
        </a:graphic>
      </p:graphicFrame>
      <p:graphicFrame>
        <p:nvGraphicFramePr>
          <p:cNvPr id="39" name="Object 221"/>
          <p:cNvGraphicFramePr>
            <a:graphicFrameLocks noChangeAspect="1"/>
          </p:cNvGraphicFramePr>
          <p:nvPr/>
        </p:nvGraphicFramePr>
        <p:xfrm>
          <a:off x="263525" y="5195888"/>
          <a:ext cx="1379538" cy="998537"/>
        </p:xfrm>
        <a:graphic>
          <a:graphicData uri="http://schemas.openxmlformats.org/presentationml/2006/ole">
            <p:oleObj spid="_x0000_s5341" name="Уравнение" r:id="rId11" imgW="596880" imgH="431640" progId="Equation.3">
              <p:embed/>
            </p:oleObj>
          </a:graphicData>
        </a:graphic>
      </p:graphicFrame>
      <p:sp>
        <p:nvSpPr>
          <p:cNvPr id="2" name="Полилиния 1"/>
          <p:cNvSpPr/>
          <p:nvPr/>
        </p:nvSpPr>
        <p:spPr>
          <a:xfrm rot="16200000" flipH="1">
            <a:off x="5006181" y="1883569"/>
            <a:ext cx="1131888" cy="1955800"/>
          </a:xfrm>
          <a:custGeom>
            <a:avLst/>
            <a:gdLst>
              <a:gd name="connsiteX0" fmla="*/ 0 w 1131684"/>
              <a:gd name="connsiteY0" fmla="*/ 1946495 h 1955548"/>
              <a:gd name="connsiteX1" fmla="*/ 1131684 w 1131684"/>
              <a:gd name="connsiteY1" fmla="*/ 0 h 1955548"/>
              <a:gd name="connsiteX2" fmla="*/ 1122630 w 1131684"/>
              <a:gd name="connsiteY2" fmla="*/ 1955548 h 1955548"/>
              <a:gd name="connsiteX3" fmla="*/ 0 w 1131684"/>
              <a:gd name="connsiteY3" fmla="*/ 1946495 h 1955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1684" h="1955548">
                <a:moveTo>
                  <a:pt x="0" y="1946495"/>
                </a:moveTo>
                <a:lnTo>
                  <a:pt x="1131684" y="0"/>
                </a:lnTo>
                <a:lnTo>
                  <a:pt x="1122630" y="1955548"/>
                </a:lnTo>
                <a:lnTo>
                  <a:pt x="0" y="1946495"/>
                </a:lnTo>
                <a:close/>
              </a:path>
            </a:pathLst>
          </a:custGeom>
          <a:solidFill>
            <a:srgbClr val="92D050">
              <a:alpha val="60000"/>
            </a:srgbClr>
          </a:solidFill>
          <a:ln w="38100">
            <a:noFill/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50" name="Object 222"/>
          <p:cNvGraphicFramePr>
            <a:graphicFrameLocks noChangeAspect="1"/>
          </p:cNvGraphicFramePr>
          <p:nvPr/>
        </p:nvGraphicFramePr>
        <p:xfrm>
          <a:off x="266700" y="80963"/>
          <a:ext cx="3116263" cy="1001712"/>
        </p:xfrm>
        <a:graphic>
          <a:graphicData uri="http://schemas.openxmlformats.org/presentationml/2006/ole">
            <p:oleObj spid="_x0000_s5342" name="Уравнение" r:id="rId12" imgW="1346040" imgH="431640" progId="Equation.3">
              <p:embed/>
            </p:oleObj>
          </a:graphicData>
        </a:graphic>
      </p:graphicFrame>
      <p:sp>
        <p:nvSpPr>
          <p:cNvPr id="13" name="Дуга 12"/>
          <p:cNvSpPr/>
          <p:nvPr/>
        </p:nvSpPr>
        <p:spPr>
          <a:xfrm>
            <a:off x="3917950" y="2814638"/>
            <a:ext cx="1311275" cy="1243012"/>
          </a:xfrm>
          <a:prstGeom prst="arc">
            <a:avLst>
              <a:gd name="adj1" fmla="val 19838382"/>
              <a:gd name="adj2" fmla="val 21534577"/>
            </a:avLst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58" name="Object 223"/>
          <p:cNvGraphicFramePr>
            <a:graphicFrameLocks noChangeAspect="1"/>
          </p:cNvGraphicFramePr>
          <p:nvPr/>
        </p:nvGraphicFramePr>
        <p:xfrm>
          <a:off x="5230813" y="3016250"/>
          <a:ext cx="587375" cy="411163"/>
        </p:xfrm>
        <a:graphic>
          <a:graphicData uri="http://schemas.openxmlformats.org/presentationml/2006/ole">
            <p:oleObj spid="_x0000_s5343" name="Уравнение" r:id="rId13" imgW="253800" imgH="177480" progId="Equation.3">
              <p:embed/>
            </p:oleObj>
          </a:graphicData>
        </a:graphic>
      </p:graphicFrame>
      <p:cxnSp>
        <p:nvCxnSpPr>
          <p:cNvPr id="55" name="Прямая соединительная линия 54"/>
          <p:cNvCxnSpPr>
            <a:stCxn id="2" idx="0"/>
          </p:cNvCxnSpPr>
          <p:nvPr/>
        </p:nvCxnSpPr>
        <p:spPr>
          <a:xfrm flipH="1">
            <a:off x="4581525" y="2295525"/>
            <a:ext cx="1958975" cy="1133475"/>
          </a:xfrm>
          <a:prstGeom prst="line">
            <a:avLst/>
          </a:prstGeom>
          <a:ln w="28575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540500" y="2286000"/>
            <a:ext cx="9525" cy="1141413"/>
          </a:xfrm>
          <a:prstGeom prst="line">
            <a:avLst/>
          </a:prstGeom>
          <a:ln w="28575"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7 C 0.00017 -0.00625 0.00017 -0.01135 -0.00018 -0.01736 C -0.00035 -0.02315 -0.00087 -0.02917 -0.00139 -0.03704 C -0.00191 -0.04491 -0.00243 -0.05463 -0.00347 -0.06366 C -0.00469 -0.07315 -0.00695 -0.08449 -0.00851 -0.0926 C -0.01007 -0.1007 -0.01163 -0.10672 -0.01302 -0.1125 C -0.01459 -0.11852 -0.01528 -0.12153 -0.01736 -0.12778 C -0.01945 -0.13426 -0.02275 -0.14375 -0.02552 -0.15023 C -0.02813 -0.15672 -0.03264 -0.16459 -0.03386 -0.1669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-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  <a:gridCol w="571500"/>
              </a:tblGrid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Прямоугольный треугольник 4"/>
          <p:cNvSpPr/>
          <p:nvPr/>
        </p:nvSpPr>
        <p:spPr>
          <a:xfrm rot="16200000">
            <a:off x="4598987" y="1827213"/>
            <a:ext cx="1603375" cy="1587500"/>
          </a:xfrm>
          <a:prstGeom prst="rtTriangl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8100">
            <a:noFill/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127500" y="1431925"/>
            <a:ext cx="3889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graphicFrame>
        <p:nvGraphicFramePr>
          <p:cNvPr id="31" name="Object 171"/>
          <p:cNvGraphicFramePr>
            <a:graphicFrameLocks noChangeAspect="1"/>
          </p:cNvGraphicFramePr>
          <p:nvPr/>
        </p:nvGraphicFramePr>
        <p:xfrm>
          <a:off x="5743575" y="5075238"/>
          <a:ext cx="3087688" cy="1176337"/>
        </p:xfrm>
        <a:graphic>
          <a:graphicData uri="http://schemas.openxmlformats.org/presentationml/2006/ole">
            <p:oleObj spid="_x0000_s6315" name="Уравнение" r:id="rId3" imgW="1333440" imgH="507960" progId="Equation.3">
              <p:embed/>
            </p:oleObj>
          </a:graphicData>
        </a:graphic>
      </p:graphicFrame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5973763" y="3273425"/>
            <a:ext cx="388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graphicFrame>
        <p:nvGraphicFramePr>
          <p:cNvPr id="47" name="Object 172"/>
          <p:cNvGraphicFramePr>
            <a:graphicFrameLocks noChangeAspect="1"/>
          </p:cNvGraphicFramePr>
          <p:nvPr/>
        </p:nvGraphicFramePr>
        <p:xfrm>
          <a:off x="5872163" y="3454400"/>
          <a:ext cx="617537" cy="1000125"/>
        </p:xfrm>
        <a:graphic>
          <a:graphicData uri="http://schemas.openxmlformats.org/presentationml/2006/ole">
            <p:oleObj spid="_x0000_s6316" name="Уравнение" r:id="rId4" imgW="266400" imgH="431640" progId="Equation.3">
              <p:embed/>
            </p:oleObj>
          </a:graphicData>
        </a:graphic>
      </p:graphicFrame>
      <p:graphicFrame>
        <p:nvGraphicFramePr>
          <p:cNvPr id="40" name="Object 173"/>
          <p:cNvGraphicFramePr>
            <a:graphicFrameLocks noChangeAspect="1"/>
          </p:cNvGraphicFramePr>
          <p:nvPr/>
        </p:nvGraphicFramePr>
        <p:xfrm>
          <a:off x="6292850" y="1106488"/>
          <a:ext cx="2293938" cy="1000125"/>
        </p:xfrm>
        <a:graphic>
          <a:graphicData uri="http://schemas.openxmlformats.org/presentationml/2006/ole">
            <p:oleObj spid="_x0000_s6317" name="Уравнение" r:id="rId5" imgW="990360" imgH="431640" progId="Equation.3">
              <p:embed/>
            </p:oleObj>
          </a:graphicData>
        </a:graphic>
      </p:graphicFrame>
      <p:sp>
        <p:nvSpPr>
          <p:cNvPr id="6" name="Овал 5"/>
          <p:cNvSpPr/>
          <p:nvPr/>
        </p:nvSpPr>
        <p:spPr>
          <a:xfrm>
            <a:off x="2289175" y="1155700"/>
            <a:ext cx="4565650" cy="4564063"/>
          </a:xfrm>
          <a:prstGeom prst="ellipse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noFill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0" y="3429000"/>
            <a:ext cx="9144000" cy="1588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5400000" flipH="1" flipV="1">
            <a:off x="1143000" y="3429000"/>
            <a:ext cx="6858000" cy="0"/>
          </a:xfrm>
          <a:prstGeom prst="straightConnector1">
            <a:avLst/>
          </a:prstGeom>
          <a:ln w="2857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55" name="TextBox 26"/>
          <p:cNvSpPr txBox="1">
            <a:spLocks noChangeArrowheads="1"/>
          </p:cNvSpPr>
          <p:nvPr/>
        </p:nvSpPr>
        <p:spPr bwMode="auto">
          <a:xfrm>
            <a:off x="1870075" y="3429000"/>
            <a:ext cx="511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6556" name="TextBox 27"/>
          <p:cNvSpPr txBox="1">
            <a:spLocks noChangeArrowheads="1"/>
          </p:cNvSpPr>
          <p:nvPr/>
        </p:nvSpPr>
        <p:spPr bwMode="auto">
          <a:xfrm>
            <a:off x="4097338" y="5656263"/>
            <a:ext cx="47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-1</a:t>
            </a:r>
          </a:p>
        </p:txBody>
      </p:sp>
      <p:sp>
        <p:nvSpPr>
          <p:cNvPr id="6557" name="TextBox 28"/>
          <p:cNvSpPr txBox="1">
            <a:spLocks noChangeArrowheads="1"/>
          </p:cNvSpPr>
          <p:nvPr/>
        </p:nvSpPr>
        <p:spPr bwMode="auto">
          <a:xfrm>
            <a:off x="4535488" y="701675"/>
            <a:ext cx="3667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6558" name="TextBox 31"/>
          <p:cNvSpPr txBox="1">
            <a:spLocks noChangeArrowheads="1"/>
          </p:cNvSpPr>
          <p:nvPr/>
        </p:nvSpPr>
        <p:spPr bwMode="auto">
          <a:xfrm>
            <a:off x="4181475" y="0"/>
            <a:ext cx="390525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i="1">
                <a:latin typeface="Times New Roman" pitchFamily="18" charset="0"/>
                <a:cs typeface="Times New Roman" pitchFamily="18" charset="0"/>
              </a:rPr>
              <a:t>у</a:t>
            </a:r>
          </a:p>
        </p:txBody>
      </p:sp>
      <p:sp>
        <p:nvSpPr>
          <p:cNvPr id="6559" name="TextBox 32"/>
          <p:cNvSpPr txBox="1">
            <a:spLocks noChangeArrowheads="1"/>
          </p:cNvSpPr>
          <p:nvPr/>
        </p:nvSpPr>
        <p:spPr bwMode="auto">
          <a:xfrm>
            <a:off x="4243388" y="3429000"/>
            <a:ext cx="328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>
                <a:latin typeface="Calibri" pitchFamily="34" charset="0"/>
                <a:cs typeface="Times New Roman" pitchFamily="18" charset="0"/>
              </a:rPr>
              <a:t>0</a:t>
            </a:r>
          </a:p>
        </p:txBody>
      </p:sp>
      <p:sp>
        <p:nvSpPr>
          <p:cNvPr id="6560" name="TextBox 25"/>
          <p:cNvSpPr txBox="1">
            <a:spLocks noChangeArrowheads="1"/>
          </p:cNvSpPr>
          <p:nvPr/>
        </p:nvSpPr>
        <p:spPr bwMode="auto">
          <a:xfrm>
            <a:off x="6831013" y="3395663"/>
            <a:ext cx="36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latin typeface="Calibri" pitchFamily="34" charset="0"/>
              </a:rPr>
              <a:t>1</a:t>
            </a:r>
          </a:p>
        </p:txBody>
      </p:sp>
      <p:sp>
        <p:nvSpPr>
          <p:cNvPr id="6561" name="TextBox 29"/>
          <p:cNvSpPr txBox="1">
            <a:spLocks noChangeArrowheads="1"/>
          </p:cNvSpPr>
          <p:nvPr/>
        </p:nvSpPr>
        <p:spPr bwMode="auto">
          <a:xfrm>
            <a:off x="8753475" y="2782888"/>
            <a:ext cx="390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i="1">
                <a:latin typeface="Times New Roman" pitchFamily="18" charset="0"/>
                <a:cs typeface="Times New Roman" pitchFamily="18" charset="0"/>
              </a:rPr>
              <a:t>х</a:t>
            </a:r>
          </a:p>
        </p:txBody>
      </p:sp>
      <p:graphicFrame>
        <p:nvGraphicFramePr>
          <p:cNvPr id="48" name="Object 174"/>
          <p:cNvGraphicFramePr>
            <a:graphicFrameLocks noChangeAspect="1"/>
          </p:cNvGraphicFramePr>
          <p:nvPr/>
        </p:nvGraphicFramePr>
        <p:xfrm>
          <a:off x="3929063" y="1266825"/>
          <a:ext cx="617537" cy="1000125"/>
        </p:xfrm>
        <a:graphic>
          <a:graphicData uri="http://schemas.openxmlformats.org/presentationml/2006/ole">
            <p:oleObj spid="_x0000_s6318" name="Уравнение" r:id="rId6" imgW="266400" imgH="431640" progId="Equation.3">
              <p:embed/>
            </p:oleObj>
          </a:graphicData>
        </a:graphic>
      </p:graphicFrame>
      <p:cxnSp>
        <p:nvCxnSpPr>
          <p:cNvPr id="49" name="Прямая соединительная линия 48"/>
          <p:cNvCxnSpPr/>
          <p:nvPr/>
        </p:nvCxnSpPr>
        <p:spPr>
          <a:xfrm flipH="1">
            <a:off x="4581525" y="1820863"/>
            <a:ext cx="1598613" cy="4762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6789738" y="3371850"/>
            <a:ext cx="109537" cy="109538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56" name="Object 175"/>
          <p:cNvGraphicFramePr>
            <a:graphicFrameLocks noChangeAspect="1"/>
          </p:cNvGraphicFramePr>
          <p:nvPr/>
        </p:nvGraphicFramePr>
        <p:xfrm>
          <a:off x="377825" y="1225550"/>
          <a:ext cx="1700213" cy="469900"/>
        </p:xfrm>
        <a:graphic>
          <a:graphicData uri="http://schemas.openxmlformats.org/presentationml/2006/ole">
            <p:oleObj spid="_x0000_s6319" name="Уравнение" r:id="rId7" imgW="736560" imgH="203040" progId="Equation.3">
              <p:embed/>
            </p:oleObj>
          </a:graphicData>
        </a:graphic>
      </p:graphicFrame>
      <p:graphicFrame>
        <p:nvGraphicFramePr>
          <p:cNvPr id="35" name="Object 176"/>
          <p:cNvGraphicFramePr>
            <a:graphicFrameLocks noChangeAspect="1"/>
          </p:cNvGraphicFramePr>
          <p:nvPr/>
        </p:nvGraphicFramePr>
        <p:xfrm>
          <a:off x="373063" y="1695450"/>
          <a:ext cx="1085850" cy="471488"/>
        </p:xfrm>
        <a:graphic>
          <a:graphicData uri="http://schemas.openxmlformats.org/presentationml/2006/ole">
            <p:oleObj spid="_x0000_s6320" name="Уравнение" r:id="rId8" imgW="469800" imgH="203040" progId="Equation.3">
              <p:embed/>
            </p:oleObj>
          </a:graphicData>
        </a:graphic>
      </p:graphicFrame>
      <p:graphicFrame>
        <p:nvGraphicFramePr>
          <p:cNvPr id="36" name="Object 177"/>
          <p:cNvGraphicFramePr>
            <a:graphicFrameLocks noChangeAspect="1"/>
          </p:cNvGraphicFramePr>
          <p:nvPr/>
        </p:nvGraphicFramePr>
        <p:xfrm>
          <a:off x="373063" y="2173288"/>
          <a:ext cx="1028700" cy="911225"/>
        </p:xfrm>
        <a:graphic>
          <a:graphicData uri="http://schemas.openxmlformats.org/presentationml/2006/ole">
            <p:oleObj spid="_x0000_s6321" name="Уравнение" r:id="rId9" imgW="444240" imgH="393480" progId="Equation.3">
              <p:embed/>
            </p:oleObj>
          </a:graphicData>
        </a:graphic>
      </p:graphicFrame>
      <p:graphicFrame>
        <p:nvGraphicFramePr>
          <p:cNvPr id="37" name="Object 178"/>
          <p:cNvGraphicFramePr>
            <a:graphicFrameLocks noChangeAspect="1"/>
          </p:cNvGraphicFramePr>
          <p:nvPr/>
        </p:nvGraphicFramePr>
        <p:xfrm>
          <a:off x="369888" y="3090863"/>
          <a:ext cx="1408112" cy="969962"/>
        </p:xfrm>
        <a:graphic>
          <a:graphicData uri="http://schemas.openxmlformats.org/presentationml/2006/ole">
            <p:oleObj spid="_x0000_s6322" name="Уравнение" r:id="rId10" imgW="609480" imgH="419040" progId="Equation.3">
              <p:embed/>
            </p:oleObj>
          </a:graphicData>
        </a:graphic>
      </p:graphicFrame>
      <p:graphicFrame>
        <p:nvGraphicFramePr>
          <p:cNvPr id="39" name="Object 179"/>
          <p:cNvGraphicFramePr>
            <a:graphicFrameLocks noChangeAspect="1"/>
          </p:cNvGraphicFramePr>
          <p:nvPr/>
        </p:nvGraphicFramePr>
        <p:xfrm>
          <a:off x="369888" y="4076700"/>
          <a:ext cx="1409700" cy="998538"/>
        </p:xfrm>
        <a:graphic>
          <a:graphicData uri="http://schemas.openxmlformats.org/presentationml/2006/ole">
            <p:oleObj spid="_x0000_s6323" name="Уравнение" r:id="rId11" imgW="609480" imgH="431640" progId="Equation.3">
              <p:embed/>
            </p:oleObj>
          </a:graphicData>
        </a:graphic>
      </p:graphicFrame>
      <p:graphicFrame>
        <p:nvGraphicFramePr>
          <p:cNvPr id="50" name="Object 180"/>
          <p:cNvGraphicFramePr>
            <a:graphicFrameLocks noChangeAspect="1"/>
          </p:cNvGraphicFramePr>
          <p:nvPr/>
        </p:nvGraphicFramePr>
        <p:xfrm>
          <a:off x="373063" y="222250"/>
          <a:ext cx="3144837" cy="1001713"/>
        </p:xfrm>
        <a:graphic>
          <a:graphicData uri="http://schemas.openxmlformats.org/presentationml/2006/ole">
            <p:oleObj spid="_x0000_s6324" name="Уравнение" r:id="rId12" imgW="1358640" imgH="431640" progId="Equation.3">
              <p:embed/>
            </p:oleObj>
          </a:graphicData>
        </a:graphic>
      </p:graphicFrame>
      <p:sp>
        <p:nvSpPr>
          <p:cNvPr id="13" name="Дуга 12"/>
          <p:cNvSpPr/>
          <p:nvPr/>
        </p:nvSpPr>
        <p:spPr>
          <a:xfrm>
            <a:off x="3917950" y="2814638"/>
            <a:ext cx="1311275" cy="1243012"/>
          </a:xfrm>
          <a:prstGeom prst="arc">
            <a:avLst>
              <a:gd name="adj1" fmla="val 18896240"/>
              <a:gd name="adj2" fmla="val 21534577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58" name="Object 181"/>
          <p:cNvGraphicFramePr>
            <a:graphicFrameLocks noChangeAspect="1"/>
          </p:cNvGraphicFramePr>
          <p:nvPr/>
        </p:nvGraphicFramePr>
        <p:xfrm>
          <a:off x="5168900" y="2916238"/>
          <a:ext cx="587375" cy="411162"/>
        </p:xfrm>
        <a:graphic>
          <a:graphicData uri="http://schemas.openxmlformats.org/presentationml/2006/ole">
            <p:oleObj spid="_x0000_s6325" name="Уравнение" r:id="rId13" imgW="253800" imgH="177480" progId="Equation.3">
              <p:embed/>
            </p:oleObj>
          </a:graphicData>
        </a:graphic>
      </p:graphicFrame>
      <p:cxnSp>
        <p:nvCxnSpPr>
          <p:cNvPr id="55" name="Прямая соединительная линия 54"/>
          <p:cNvCxnSpPr/>
          <p:nvPr/>
        </p:nvCxnSpPr>
        <p:spPr>
          <a:xfrm flipH="1">
            <a:off x="4581525" y="1820863"/>
            <a:ext cx="1598613" cy="1608137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180138" y="1820863"/>
            <a:ext cx="0" cy="160655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007 C -0.00035 -0.0088 -0.00035 -0.01574 -0.00122 -0.02431 C -0.00139 -0.03241 -0.00261 -0.04098 -0.004 -0.05185 C -0.00504 -0.06297 -0.00608 -0.07685 -0.00834 -0.08912 C -0.01094 -0.10278 -0.01563 -0.11852 -0.0191 -0.12986 C -0.0224 -0.14121 -0.0257 -0.14977 -0.02865 -0.15787 C -0.03229 -0.16644 -0.03368 -0.1706 -0.03802 -0.1794 C -0.04254 -0.18843 -0.04966 -0.20162 -0.05573 -0.21088 C -0.06111 -0.21991 -0.07084 -0.23102 -0.07327 -0.23403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8" y="-1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1" grpId="0"/>
      <p:bldP spid="57" grpId="0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121214"/>
          <a:ext cx="9144000" cy="4759928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{69CF1AB2-1976-4502-BF36-3FF5EA218861}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</a:tblGrid>
              <a:tr h="1189982">
                <a:tc>
                  <a:txBody>
                    <a:bodyPr/>
                    <a:lstStyle/>
                    <a:p>
                      <a:pPr algn="ctr"/>
                      <a:r>
                        <a:rPr lang="en-US" sz="4000" b="1" i="1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US" sz="3200" b="1" i="1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°</a:t>
                      </a:r>
                      <a:endParaRPr lang="ru-RU" sz="3200" b="1" i="1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180°</a:t>
                      </a:r>
                      <a:endParaRPr lang="ru-RU" sz="2800" b="0" i="0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</a:tr>
              <a:tr h="118998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i="1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ru-RU" sz="1600" b="1" i="1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рад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80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ru-RU" sz="2800" i="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l-GR" sz="3200" i="1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π</a:t>
                      </a:r>
                      <a:endParaRPr lang="ru-RU" sz="3200" i="1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D8E8"/>
                    </a:solidFill>
                  </a:tcPr>
                </a:tc>
              </a:tr>
              <a:tr h="1189982">
                <a:tc>
                  <a:txBody>
                    <a:bodyPr/>
                    <a:lstStyle/>
                    <a:p>
                      <a:pPr algn="ctr"/>
                      <a:r>
                        <a:rPr lang="en-US" sz="4000" b="1" i="1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ru-RU" sz="4000" b="1" i="1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</a:tr>
              <a:tr h="1189982">
                <a:tc>
                  <a:txBody>
                    <a:bodyPr/>
                    <a:lstStyle/>
                    <a:p>
                      <a:pPr algn="ctr"/>
                      <a:r>
                        <a:rPr lang="en-US" sz="4000" b="1" i="1" dirty="0" smtClean="0">
                          <a:solidFill>
                            <a:srgbClr val="0070C0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endParaRPr lang="ru-RU" sz="4000" b="1" i="1" dirty="0">
                        <a:solidFill>
                          <a:srgbClr val="0070C0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800" i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Object 185"/>
          <p:cNvGraphicFramePr>
            <a:graphicFrameLocks noChangeAspect="1"/>
          </p:cNvGraphicFramePr>
          <p:nvPr/>
        </p:nvGraphicFramePr>
        <p:xfrm>
          <a:off x="1984375" y="3641725"/>
          <a:ext cx="588963" cy="1000125"/>
        </p:xfrm>
        <a:graphic>
          <a:graphicData uri="http://schemas.openxmlformats.org/presentationml/2006/ole">
            <p:oleObj spid="_x0000_s7353" name="Уравнение" r:id="rId3" imgW="253800" imgH="431640" progId="Equation.3">
              <p:embed/>
            </p:oleObj>
          </a:graphicData>
        </a:graphic>
      </p:graphicFrame>
      <p:graphicFrame>
        <p:nvGraphicFramePr>
          <p:cNvPr id="7" name="Object 186"/>
          <p:cNvGraphicFramePr>
            <a:graphicFrameLocks noChangeAspect="1"/>
          </p:cNvGraphicFramePr>
          <p:nvPr/>
        </p:nvGraphicFramePr>
        <p:xfrm>
          <a:off x="2139950" y="4837113"/>
          <a:ext cx="352425" cy="911225"/>
        </p:xfrm>
        <a:graphic>
          <a:graphicData uri="http://schemas.openxmlformats.org/presentationml/2006/ole">
            <p:oleObj spid="_x0000_s7354" name="Уравнение" r:id="rId4" imgW="152280" imgH="393480" progId="Equation.3">
              <p:embed/>
            </p:oleObj>
          </a:graphicData>
        </a:graphic>
      </p:graphicFrame>
      <p:graphicFrame>
        <p:nvGraphicFramePr>
          <p:cNvPr id="8" name="Object 187"/>
          <p:cNvGraphicFramePr>
            <a:graphicFrameLocks noChangeAspect="1"/>
          </p:cNvGraphicFramePr>
          <p:nvPr/>
        </p:nvGraphicFramePr>
        <p:xfrm>
          <a:off x="2897188" y="3641725"/>
          <a:ext cx="617537" cy="1000125"/>
        </p:xfrm>
        <a:graphic>
          <a:graphicData uri="http://schemas.openxmlformats.org/presentationml/2006/ole">
            <p:oleObj spid="_x0000_s7355" name="Уравнение" r:id="rId5" imgW="266400" imgH="431640" progId="Equation.3">
              <p:embed/>
            </p:oleObj>
          </a:graphicData>
        </a:graphic>
      </p:graphicFrame>
      <p:graphicFrame>
        <p:nvGraphicFramePr>
          <p:cNvPr id="9" name="Object 188"/>
          <p:cNvGraphicFramePr>
            <a:graphicFrameLocks noChangeAspect="1"/>
          </p:cNvGraphicFramePr>
          <p:nvPr/>
        </p:nvGraphicFramePr>
        <p:xfrm>
          <a:off x="2897188" y="4748213"/>
          <a:ext cx="617537" cy="1000125"/>
        </p:xfrm>
        <a:graphic>
          <a:graphicData uri="http://schemas.openxmlformats.org/presentationml/2006/ole">
            <p:oleObj spid="_x0000_s7356" name="Уравнение" r:id="rId6" imgW="266400" imgH="431640" progId="Equation.3">
              <p:embed/>
            </p:oleObj>
          </a:graphicData>
        </a:graphic>
      </p:graphicFrame>
      <p:graphicFrame>
        <p:nvGraphicFramePr>
          <p:cNvPr id="10" name="Object 189"/>
          <p:cNvGraphicFramePr>
            <a:graphicFrameLocks noChangeAspect="1"/>
          </p:cNvGraphicFramePr>
          <p:nvPr/>
        </p:nvGraphicFramePr>
        <p:xfrm>
          <a:off x="6418263" y="3641725"/>
          <a:ext cx="854075" cy="1000125"/>
        </p:xfrm>
        <a:graphic>
          <a:graphicData uri="http://schemas.openxmlformats.org/presentationml/2006/ole">
            <p:oleObj spid="_x0000_s7357" name="Уравнение" r:id="rId7" imgW="368280" imgH="431640" progId="Equation.3">
              <p:embed/>
            </p:oleObj>
          </a:graphicData>
        </a:graphic>
      </p:graphicFrame>
      <p:graphicFrame>
        <p:nvGraphicFramePr>
          <p:cNvPr id="11" name="Object 190"/>
          <p:cNvGraphicFramePr>
            <a:graphicFrameLocks noChangeAspect="1"/>
          </p:cNvGraphicFramePr>
          <p:nvPr/>
        </p:nvGraphicFramePr>
        <p:xfrm>
          <a:off x="6535738" y="4748213"/>
          <a:ext cx="617537" cy="1000125"/>
        </p:xfrm>
        <a:graphic>
          <a:graphicData uri="http://schemas.openxmlformats.org/presentationml/2006/ole">
            <p:oleObj spid="_x0000_s7358" name="Уравнение" r:id="rId8" imgW="266400" imgH="431640" progId="Equation.3">
              <p:embed/>
            </p:oleObj>
          </a:graphicData>
        </a:graphic>
      </p:graphicFrame>
      <p:graphicFrame>
        <p:nvGraphicFramePr>
          <p:cNvPr id="12" name="Object 191"/>
          <p:cNvGraphicFramePr>
            <a:graphicFrameLocks noChangeAspect="1"/>
          </p:cNvGraphicFramePr>
          <p:nvPr/>
        </p:nvGraphicFramePr>
        <p:xfrm>
          <a:off x="3811588" y="4748213"/>
          <a:ext cx="588962" cy="1000125"/>
        </p:xfrm>
        <a:graphic>
          <a:graphicData uri="http://schemas.openxmlformats.org/presentationml/2006/ole">
            <p:oleObj spid="_x0000_s7359" name="Уравнение" r:id="rId9" imgW="253800" imgH="431640" progId="Equation.3">
              <p:embed/>
            </p:oleObj>
          </a:graphicData>
        </a:graphic>
      </p:graphicFrame>
      <p:graphicFrame>
        <p:nvGraphicFramePr>
          <p:cNvPr id="13" name="Object 192"/>
          <p:cNvGraphicFramePr>
            <a:graphicFrameLocks noChangeAspect="1"/>
          </p:cNvGraphicFramePr>
          <p:nvPr/>
        </p:nvGraphicFramePr>
        <p:xfrm>
          <a:off x="5649913" y="4748213"/>
          <a:ext cx="588962" cy="1000125"/>
        </p:xfrm>
        <a:graphic>
          <a:graphicData uri="http://schemas.openxmlformats.org/presentationml/2006/ole">
            <p:oleObj spid="_x0000_s7360" name="Уравнение" r:id="rId10" imgW="253800" imgH="431640" progId="Equation.3">
              <p:embed/>
            </p:oleObj>
          </a:graphicData>
        </a:graphic>
      </p:graphicFrame>
      <p:graphicFrame>
        <p:nvGraphicFramePr>
          <p:cNvPr id="14" name="Object 193"/>
          <p:cNvGraphicFramePr>
            <a:graphicFrameLocks noChangeAspect="1"/>
          </p:cNvGraphicFramePr>
          <p:nvPr/>
        </p:nvGraphicFramePr>
        <p:xfrm>
          <a:off x="7339013" y="3641725"/>
          <a:ext cx="854075" cy="1000125"/>
        </p:xfrm>
        <a:graphic>
          <a:graphicData uri="http://schemas.openxmlformats.org/presentationml/2006/ole">
            <p:oleObj spid="_x0000_s7361" name="Уравнение" r:id="rId11" imgW="368280" imgH="431640" progId="Equation.3">
              <p:embed/>
            </p:oleObj>
          </a:graphicData>
        </a:graphic>
      </p:graphicFrame>
      <p:graphicFrame>
        <p:nvGraphicFramePr>
          <p:cNvPr id="15" name="Object 194"/>
          <p:cNvGraphicFramePr>
            <a:graphicFrameLocks noChangeAspect="1"/>
          </p:cNvGraphicFramePr>
          <p:nvPr/>
        </p:nvGraphicFramePr>
        <p:xfrm>
          <a:off x="3930650" y="3730625"/>
          <a:ext cx="352425" cy="911225"/>
        </p:xfrm>
        <a:graphic>
          <a:graphicData uri="http://schemas.openxmlformats.org/presentationml/2006/ole">
            <p:oleObj spid="_x0000_s7362" name="Уравнение" r:id="rId12" imgW="152280" imgH="393480" progId="Equation.3">
              <p:embed/>
            </p:oleObj>
          </a:graphicData>
        </a:graphic>
      </p:graphicFrame>
      <p:graphicFrame>
        <p:nvGraphicFramePr>
          <p:cNvPr id="16" name="Object 195"/>
          <p:cNvGraphicFramePr>
            <a:graphicFrameLocks noChangeAspect="1"/>
          </p:cNvGraphicFramePr>
          <p:nvPr/>
        </p:nvGraphicFramePr>
        <p:xfrm>
          <a:off x="5651500" y="3730625"/>
          <a:ext cx="587375" cy="911225"/>
        </p:xfrm>
        <a:graphic>
          <a:graphicData uri="http://schemas.openxmlformats.org/presentationml/2006/ole">
            <p:oleObj spid="_x0000_s7363" name="Уравнение" r:id="rId13" imgW="253800" imgH="393480" progId="Equation.3">
              <p:embed/>
            </p:oleObj>
          </a:graphicData>
        </a:graphic>
      </p:graphicFrame>
      <p:graphicFrame>
        <p:nvGraphicFramePr>
          <p:cNvPr id="17" name="Object 196"/>
          <p:cNvGraphicFramePr>
            <a:graphicFrameLocks noChangeAspect="1"/>
          </p:cNvGraphicFramePr>
          <p:nvPr/>
        </p:nvGraphicFramePr>
        <p:xfrm>
          <a:off x="7616825" y="4810125"/>
          <a:ext cx="352425" cy="911225"/>
        </p:xfrm>
        <a:graphic>
          <a:graphicData uri="http://schemas.openxmlformats.org/presentationml/2006/ole">
            <p:oleObj spid="_x0000_s7364" name="Уравнение" r:id="rId14" imgW="152280" imgH="393480" progId="Equation.3">
              <p:embed/>
            </p:oleObj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023593" y="0"/>
            <a:ext cx="70968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Bookman Old Style" panose="02050604050505020204" pitchFamily="18" charset="0"/>
                <a:cs typeface="Times New Roman" panose="02020603050405020304" pitchFamily="18" charset="0"/>
              </a:rPr>
              <a:t>Заполните таблицу:</a:t>
            </a:r>
          </a:p>
        </p:txBody>
      </p:sp>
      <p:grpSp>
        <p:nvGrpSpPr>
          <p:cNvPr id="7374" name="Группа 27"/>
          <p:cNvGrpSpPr>
            <a:grpSpLocks/>
          </p:cNvGrpSpPr>
          <p:nvPr/>
        </p:nvGrpSpPr>
        <p:grpSpPr bwMode="auto">
          <a:xfrm>
            <a:off x="2109788" y="2465388"/>
            <a:ext cx="5937250" cy="911225"/>
            <a:chOff x="2109009" y="2284413"/>
            <a:chExt cx="5938029" cy="911817"/>
          </a:xfrm>
        </p:grpSpPr>
        <p:graphicFrame>
          <p:nvGraphicFramePr>
            <p:cNvPr id="7365" name="Object 197"/>
            <p:cNvGraphicFramePr>
              <a:graphicFrameLocks noChangeAspect="1"/>
            </p:cNvGraphicFramePr>
            <p:nvPr/>
          </p:nvGraphicFramePr>
          <p:xfrm>
            <a:off x="2109009" y="2285005"/>
            <a:ext cx="382588" cy="911225"/>
          </p:xfrm>
          <a:graphic>
            <a:graphicData uri="http://schemas.openxmlformats.org/presentationml/2006/ole">
              <p:oleObj spid="_x0000_s7365" name="Уравнение" r:id="rId15" imgW="164880" imgH="393480" progId="Equation.3">
                <p:embed/>
              </p:oleObj>
            </a:graphicData>
          </a:graphic>
        </p:graphicFrame>
        <p:graphicFrame>
          <p:nvGraphicFramePr>
            <p:cNvPr id="7366" name="Object 198"/>
            <p:cNvGraphicFramePr>
              <a:graphicFrameLocks noChangeAspect="1"/>
            </p:cNvGraphicFramePr>
            <p:nvPr/>
          </p:nvGraphicFramePr>
          <p:xfrm>
            <a:off x="3014416" y="2285005"/>
            <a:ext cx="382588" cy="911225"/>
          </p:xfrm>
          <a:graphic>
            <a:graphicData uri="http://schemas.openxmlformats.org/presentationml/2006/ole">
              <p:oleObj spid="_x0000_s7366" name="Уравнение" r:id="rId16" imgW="164880" imgH="393480" progId="Equation.3">
                <p:embed/>
              </p:oleObj>
            </a:graphicData>
          </a:graphic>
        </p:graphicFrame>
        <p:graphicFrame>
          <p:nvGraphicFramePr>
            <p:cNvPr id="7367" name="Object 199"/>
            <p:cNvGraphicFramePr>
              <a:graphicFrameLocks noChangeAspect="1"/>
            </p:cNvGraphicFramePr>
            <p:nvPr/>
          </p:nvGraphicFramePr>
          <p:xfrm>
            <a:off x="3899796" y="2285005"/>
            <a:ext cx="382588" cy="911225"/>
          </p:xfrm>
          <a:graphic>
            <a:graphicData uri="http://schemas.openxmlformats.org/presentationml/2006/ole">
              <p:oleObj spid="_x0000_s7367" name="Уравнение" r:id="rId17" imgW="164880" imgH="393480" progId="Equation.3">
                <p:embed/>
              </p:oleObj>
            </a:graphicData>
          </a:graphic>
        </p:graphicFrame>
        <p:graphicFrame>
          <p:nvGraphicFramePr>
            <p:cNvPr id="7368" name="Object 200"/>
            <p:cNvGraphicFramePr>
              <a:graphicFrameLocks noChangeAspect="1"/>
            </p:cNvGraphicFramePr>
            <p:nvPr/>
          </p:nvGraphicFramePr>
          <p:xfrm>
            <a:off x="4861262" y="2285004"/>
            <a:ext cx="382588" cy="911225"/>
          </p:xfrm>
          <a:graphic>
            <a:graphicData uri="http://schemas.openxmlformats.org/presentationml/2006/ole">
              <p:oleObj spid="_x0000_s7368" name="Уравнение" r:id="rId18" imgW="164880" imgH="393480" progId="Equation.3">
                <p:embed/>
              </p:oleObj>
            </a:graphicData>
          </a:graphic>
        </p:graphicFrame>
        <p:graphicFrame>
          <p:nvGraphicFramePr>
            <p:cNvPr id="7369" name="Object 201"/>
            <p:cNvGraphicFramePr>
              <a:graphicFrameLocks noChangeAspect="1"/>
            </p:cNvGraphicFramePr>
            <p:nvPr/>
          </p:nvGraphicFramePr>
          <p:xfrm>
            <a:off x="5643563" y="2284413"/>
            <a:ext cx="588962" cy="911225"/>
          </p:xfrm>
          <a:graphic>
            <a:graphicData uri="http://schemas.openxmlformats.org/presentationml/2006/ole">
              <p:oleObj spid="_x0000_s7369" name="Уравнение" r:id="rId19" imgW="253800" imgH="393480" progId="Equation.3">
                <p:embed/>
              </p:oleObj>
            </a:graphicData>
          </a:graphic>
        </p:graphicFrame>
        <p:graphicFrame>
          <p:nvGraphicFramePr>
            <p:cNvPr id="7370" name="Object 202"/>
            <p:cNvGraphicFramePr>
              <a:graphicFrameLocks noChangeAspect="1"/>
            </p:cNvGraphicFramePr>
            <p:nvPr/>
          </p:nvGraphicFramePr>
          <p:xfrm>
            <a:off x="6551613" y="2284413"/>
            <a:ext cx="558800" cy="911225"/>
          </p:xfrm>
          <a:graphic>
            <a:graphicData uri="http://schemas.openxmlformats.org/presentationml/2006/ole">
              <p:oleObj spid="_x0000_s7370" name="Уравнение" r:id="rId20" imgW="241200" imgH="393480" progId="Equation.3">
                <p:embed/>
              </p:oleObj>
            </a:graphicData>
          </a:graphic>
        </p:graphicFrame>
        <p:graphicFrame>
          <p:nvGraphicFramePr>
            <p:cNvPr id="7371" name="Object 203"/>
            <p:cNvGraphicFramePr>
              <a:graphicFrameLocks noChangeAspect="1"/>
            </p:cNvGraphicFramePr>
            <p:nvPr/>
          </p:nvGraphicFramePr>
          <p:xfrm>
            <a:off x="7485063" y="2284413"/>
            <a:ext cx="561975" cy="911225"/>
          </p:xfrm>
          <a:graphic>
            <a:graphicData uri="http://schemas.openxmlformats.org/presentationml/2006/ole">
              <p:oleObj spid="_x0000_s7371" name="Уравнение" r:id="rId21" imgW="24120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129</Words>
  <Application>Microsoft Office PowerPoint</Application>
  <PresentationFormat>Экран (4:3)</PresentationFormat>
  <Paragraphs>133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3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23" baseType="lpstr">
      <vt:lpstr>Calibri</vt:lpstr>
      <vt:lpstr>Arial</vt:lpstr>
      <vt:lpstr>Corbel</vt:lpstr>
      <vt:lpstr>Times New Roman</vt:lpstr>
      <vt:lpstr>Symbol</vt:lpstr>
      <vt:lpstr>Century Gothic</vt:lpstr>
      <vt:lpstr>Office Theme</vt:lpstr>
      <vt:lpstr>Office Theme</vt:lpstr>
      <vt:lpstr>Office Theme</vt:lpstr>
      <vt:lpstr>Формула</vt:lpstr>
      <vt:lpstr>Уравнение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/>
  <cp:lastModifiedBy>Admin</cp:lastModifiedBy>
  <cp:revision>70</cp:revision>
  <dcterms:created xsi:type="dcterms:W3CDTF">2006-08-16T00:00:00Z</dcterms:created>
  <dcterms:modified xsi:type="dcterms:W3CDTF">2020-02-29T17:13:07Z</dcterms:modified>
</cp:coreProperties>
</file>