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omments/comment1.xml" ContentType="application/vnd.openxmlformats-officedocument.presentationml.comments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notesSlides/notesSlide1.xml" ContentType="application/vnd.openxmlformats-officedocument.presentationml.notesSlide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notesSlides/notesSlide2.xml" ContentType="application/vnd.openxmlformats-officedocument.presentationml.notesSlide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notesSlides/notesSlide3.xml" ContentType="application/vnd.openxmlformats-officedocument.presentationml.notesSlide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ppt/diagrams/data25.xml" ContentType="application/vnd.openxmlformats-officedocument.drawingml.diagramData+xml"/>
  <Override PartName="/ppt/diagrams/layout25.xml" ContentType="application/vnd.openxmlformats-officedocument.drawingml.diagramLayout+xml"/>
  <Override PartName="/ppt/diagrams/quickStyle25.xml" ContentType="application/vnd.openxmlformats-officedocument.drawingml.diagramStyle+xml"/>
  <Override PartName="/ppt/diagrams/colors25.xml" ContentType="application/vnd.openxmlformats-officedocument.drawingml.diagramColors+xml"/>
  <Override PartName="/ppt/diagrams/drawing25.xml" ContentType="application/vnd.ms-office.drawingml.diagramDrawing+xml"/>
  <Override PartName="/ppt/diagrams/data26.xml" ContentType="application/vnd.openxmlformats-officedocument.drawingml.diagramData+xml"/>
  <Override PartName="/ppt/diagrams/layout26.xml" ContentType="application/vnd.openxmlformats-officedocument.drawingml.diagramLayout+xml"/>
  <Override PartName="/ppt/diagrams/quickStyle26.xml" ContentType="application/vnd.openxmlformats-officedocument.drawingml.diagramStyle+xml"/>
  <Override PartName="/ppt/diagrams/colors26.xml" ContentType="application/vnd.openxmlformats-officedocument.drawingml.diagramColors+xml"/>
  <Override PartName="/ppt/diagrams/drawing26.xml" ContentType="application/vnd.ms-office.drawingml.diagramDrawing+xml"/>
  <Override PartName="/ppt/diagrams/data27.xml" ContentType="application/vnd.openxmlformats-officedocument.drawingml.diagramData+xml"/>
  <Override PartName="/ppt/diagrams/layout27.xml" ContentType="application/vnd.openxmlformats-officedocument.drawingml.diagramLayout+xml"/>
  <Override PartName="/ppt/diagrams/quickStyle27.xml" ContentType="application/vnd.openxmlformats-officedocument.drawingml.diagramStyle+xml"/>
  <Override PartName="/ppt/diagrams/colors27.xml" ContentType="application/vnd.openxmlformats-officedocument.drawingml.diagramColors+xml"/>
  <Override PartName="/ppt/diagrams/drawing27.xml" ContentType="application/vnd.ms-office.drawingml.diagramDrawing+xml"/>
  <Override PartName="/ppt/diagrams/data28.xml" ContentType="application/vnd.openxmlformats-officedocument.drawingml.diagramData+xml"/>
  <Override PartName="/ppt/diagrams/layout28.xml" ContentType="application/vnd.openxmlformats-officedocument.drawingml.diagramLayout+xml"/>
  <Override PartName="/ppt/diagrams/quickStyle28.xml" ContentType="application/vnd.openxmlformats-officedocument.drawingml.diagramStyle+xml"/>
  <Override PartName="/ppt/diagrams/colors28.xml" ContentType="application/vnd.openxmlformats-officedocument.drawingml.diagramColors+xml"/>
  <Override PartName="/ppt/diagrams/drawing28.xml" ContentType="application/vnd.ms-office.drawingml.diagramDrawing+xml"/>
  <Override PartName="/ppt/diagrams/data29.xml" ContentType="application/vnd.openxmlformats-officedocument.drawingml.diagramData+xml"/>
  <Override PartName="/ppt/diagrams/layout29.xml" ContentType="application/vnd.openxmlformats-officedocument.drawingml.diagramLayout+xml"/>
  <Override PartName="/ppt/diagrams/quickStyle29.xml" ContentType="application/vnd.openxmlformats-officedocument.drawingml.diagramStyle+xml"/>
  <Override PartName="/ppt/diagrams/colors29.xml" ContentType="application/vnd.openxmlformats-officedocument.drawingml.diagramColors+xml"/>
  <Override PartName="/ppt/diagrams/drawing29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54" r:id="rId1"/>
  </p:sldMasterIdLst>
  <p:notesMasterIdLst>
    <p:notesMasterId r:id="rId46"/>
  </p:notesMasterIdLst>
  <p:handoutMasterIdLst>
    <p:handoutMasterId r:id="rId47"/>
  </p:handoutMasterIdLst>
  <p:sldIdLst>
    <p:sldId id="257" r:id="rId2"/>
    <p:sldId id="266" r:id="rId3"/>
    <p:sldId id="346" r:id="rId4"/>
    <p:sldId id="347" r:id="rId5"/>
    <p:sldId id="348" r:id="rId6"/>
    <p:sldId id="268" r:id="rId7"/>
    <p:sldId id="345" r:id="rId8"/>
    <p:sldId id="349" r:id="rId9"/>
    <p:sldId id="307" r:id="rId10"/>
    <p:sldId id="350" r:id="rId11"/>
    <p:sldId id="311" r:id="rId12"/>
    <p:sldId id="312" r:id="rId13"/>
    <p:sldId id="330" r:id="rId14"/>
    <p:sldId id="339" r:id="rId15"/>
    <p:sldId id="351" r:id="rId16"/>
    <p:sldId id="352" r:id="rId17"/>
    <p:sldId id="353" r:id="rId18"/>
    <p:sldId id="354" r:id="rId19"/>
    <p:sldId id="269" r:id="rId20"/>
    <p:sldId id="270" r:id="rId21"/>
    <p:sldId id="355" r:id="rId22"/>
    <p:sldId id="273" r:id="rId23"/>
    <p:sldId id="275" r:id="rId24"/>
    <p:sldId id="274" r:id="rId25"/>
    <p:sldId id="276" r:id="rId26"/>
    <p:sldId id="283" r:id="rId27"/>
    <p:sldId id="284" r:id="rId28"/>
    <p:sldId id="277" r:id="rId29"/>
    <p:sldId id="279" r:id="rId30"/>
    <p:sldId id="281" r:id="rId31"/>
    <p:sldId id="286" r:id="rId32"/>
    <p:sldId id="280" r:id="rId33"/>
    <p:sldId id="332" r:id="rId34"/>
    <p:sldId id="336" r:id="rId35"/>
    <p:sldId id="287" r:id="rId36"/>
    <p:sldId id="292" r:id="rId37"/>
    <p:sldId id="290" r:id="rId38"/>
    <p:sldId id="295" r:id="rId39"/>
    <p:sldId id="296" r:id="rId40"/>
    <p:sldId id="297" r:id="rId41"/>
    <p:sldId id="316" r:id="rId42"/>
    <p:sldId id="337" r:id="rId43"/>
    <p:sldId id="338" r:id="rId44"/>
    <p:sldId id="356" r:id="rId45"/>
  </p:sldIdLst>
  <p:sldSz cx="9144000" cy="6858000" type="screen4x3"/>
  <p:notesSz cx="9928225" cy="6797675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Фомина Алла Анатольевна" initials="ФАА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1C24"/>
    <a:srgbClr val="012F4B"/>
    <a:srgbClr val="006AB3"/>
    <a:srgbClr val="7394C5"/>
    <a:srgbClr val="025B94"/>
    <a:srgbClr val="00B0D1"/>
    <a:srgbClr val="D9DADB"/>
    <a:srgbClr val="4F81BD"/>
    <a:srgbClr val="FFFFFF"/>
    <a:srgbClr val="DCE6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115" d="100"/>
          <a:sy n="115" d="100"/>
        </p:scale>
        <p:origin x="1494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handoutMaster" Target="handoutMasters/handoutMaster1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commentAuthors" Target="commentAuthors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9-01-30T14:08:27.240" idx="1">
    <p:pos x="5628" y="1452"/>
    <p:text>Фраза, которая здесь была, из порядка КИМ-9: ОИВ субъектов Российской Федерации обеспечивают тиражирование, хранение и обработку сформированных ими КИМ с применением и без применения средств автоматизации в целях проведения ГИА с обеспечением комплекса организационных и технических мер защиты указанной в КИМ информации от несанкционированного доступа, уничтожения, изменения, блокирования, копирования, распространения, а также иных неправомерных действий в отношении такой информации</p:text>
  </p:cm>
</p:cmLst>
</file>

<file path=ppt/diagrams/_rels/data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diagrams/_rels/data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image" Target="../media/image5.jpeg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diagrams/_rels/data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image" Target="../media/image11.jpeg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diagrams/_rels/data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16.png"/><Relationship Id="rId1" Type="http://schemas.openxmlformats.org/officeDocument/2006/relationships/image" Target="../media/image30.jpeg"/></Relationships>
</file>

<file path=ppt/diagrams/_rels/data25.xml.rels><?xml version="1.0" encoding="UTF-8" standalone="yes"?>
<Relationships xmlns="http://schemas.openxmlformats.org/package/2006/relationships"><Relationship Id="rId1" Type="http://schemas.openxmlformats.org/officeDocument/2006/relationships/image" Target="../media/image39.png"/></Relationships>
</file>

<file path=ppt/diagrams/_rels/drawing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diagrams/_rels/drawing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image" Target="../media/image5.jpeg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diagrams/_rels/drawing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image" Target="../media/image11.jpeg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diagrams/_rels/drawing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16.png"/><Relationship Id="rId1" Type="http://schemas.openxmlformats.org/officeDocument/2006/relationships/image" Target="../media/image30.jpeg"/></Relationships>
</file>

<file path=ppt/diagrams/_rels/drawing25.xml.rels><?xml version="1.0" encoding="UTF-8" standalone="yes"?>
<Relationships xmlns="http://schemas.openxmlformats.org/package/2006/relationships"><Relationship Id="rId1" Type="http://schemas.openxmlformats.org/officeDocument/2006/relationships/image" Target="../media/image39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37D5042-E332-4139-A9E3-03BAB4AD3AA9}" type="doc">
      <dgm:prSet loTypeId="urn:microsoft.com/office/officeart/2005/8/layout/hList1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ru-RU"/>
        </a:p>
      </dgm:t>
    </dgm:pt>
    <dgm:pt modelId="{7A82DFDE-435D-4AA9-BFA5-13DD7A2612FC}">
      <dgm:prSet phldrT="[Текст]"/>
      <dgm:spPr/>
      <dgm:t>
        <a:bodyPr/>
        <a:lstStyle/>
        <a:p>
          <a:r>
            <a:rPr lang="ru-RU" dirty="0" smtClean="0"/>
            <a:t>Внесение сведений в ФИС</a:t>
          </a:r>
          <a:endParaRPr lang="ru-RU" dirty="0"/>
        </a:p>
      </dgm:t>
    </dgm:pt>
    <dgm:pt modelId="{9B3AE4BF-4FEB-4F2D-B95A-BC8DD85EDBDF}" type="parTrans" cxnId="{65363311-9C8F-4E43-9458-3E2035B5B975}">
      <dgm:prSet/>
      <dgm:spPr/>
      <dgm:t>
        <a:bodyPr/>
        <a:lstStyle/>
        <a:p>
          <a:endParaRPr lang="ru-RU"/>
        </a:p>
      </dgm:t>
    </dgm:pt>
    <dgm:pt modelId="{8E1CCB2C-D014-4F7A-93C3-B7FCADAB2EAB}" type="sibTrans" cxnId="{65363311-9C8F-4E43-9458-3E2035B5B975}">
      <dgm:prSet/>
      <dgm:spPr/>
      <dgm:t>
        <a:bodyPr/>
        <a:lstStyle/>
        <a:p>
          <a:endParaRPr lang="ru-RU"/>
        </a:p>
      </dgm:t>
    </dgm:pt>
    <dgm:pt modelId="{D6E35C40-0834-440D-B132-C364E93709D3}">
      <dgm:prSet phldrT="[Текст]"/>
      <dgm:spPr/>
      <dgm:t>
        <a:bodyPr/>
        <a:lstStyle/>
        <a:p>
          <a:r>
            <a:rPr lang="ru-RU" dirty="0" err="1" smtClean="0">
              <a:solidFill>
                <a:schemeClr val="accent1">
                  <a:lumMod val="50000"/>
                </a:schemeClr>
              </a:solidFill>
            </a:rPr>
            <a:t>Рособрнадзор</a:t>
          </a:r>
          <a:endParaRPr lang="ru-RU" dirty="0">
            <a:solidFill>
              <a:schemeClr val="accent1">
                <a:lumMod val="50000"/>
              </a:schemeClr>
            </a:solidFill>
          </a:endParaRPr>
        </a:p>
      </dgm:t>
    </dgm:pt>
    <dgm:pt modelId="{EFEB33E1-37C7-4E39-B45C-0972C4EB5835}" type="parTrans" cxnId="{2018871D-EA27-4283-A9E4-38A621D4A9F8}">
      <dgm:prSet/>
      <dgm:spPr/>
      <dgm:t>
        <a:bodyPr/>
        <a:lstStyle/>
        <a:p>
          <a:endParaRPr lang="ru-RU"/>
        </a:p>
      </dgm:t>
    </dgm:pt>
    <dgm:pt modelId="{4C6BEE2B-4E7A-4BF4-A484-158A58FDDA41}" type="sibTrans" cxnId="{2018871D-EA27-4283-A9E4-38A621D4A9F8}">
      <dgm:prSet/>
      <dgm:spPr/>
      <dgm:t>
        <a:bodyPr/>
        <a:lstStyle/>
        <a:p>
          <a:endParaRPr lang="ru-RU"/>
        </a:p>
      </dgm:t>
    </dgm:pt>
    <dgm:pt modelId="{008ED8B6-1DA6-412E-B8E7-0E9119720E25}">
      <dgm:prSet phldrT="[Текст]"/>
      <dgm:spPr/>
      <dgm:t>
        <a:bodyPr/>
        <a:lstStyle/>
        <a:p>
          <a:r>
            <a:rPr lang="ru-RU" dirty="0" smtClean="0">
              <a:solidFill>
                <a:schemeClr val="accent1">
                  <a:lumMod val="50000"/>
                </a:schemeClr>
              </a:solidFill>
            </a:rPr>
            <a:t>Организации, определённые </a:t>
          </a:r>
          <a:br>
            <a:rPr lang="ru-RU" dirty="0" smtClean="0">
              <a:solidFill>
                <a:schemeClr val="accent1">
                  <a:lumMod val="50000"/>
                </a:schemeClr>
              </a:solidFill>
            </a:rPr>
          </a:br>
          <a:r>
            <a:rPr lang="ru-RU" dirty="0" smtClean="0">
              <a:solidFill>
                <a:schemeClr val="accent1">
                  <a:lumMod val="50000"/>
                </a:schemeClr>
              </a:solidFill>
            </a:rPr>
            <a:t>по ФЗ «О контрактной системе…»</a:t>
          </a:r>
          <a:endParaRPr lang="ru-RU" dirty="0">
            <a:solidFill>
              <a:schemeClr val="accent1">
                <a:lumMod val="50000"/>
              </a:schemeClr>
            </a:solidFill>
          </a:endParaRPr>
        </a:p>
      </dgm:t>
    </dgm:pt>
    <dgm:pt modelId="{4EDFC371-A959-4701-B6C0-DC59FF9975F6}" type="parTrans" cxnId="{37BCD148-8FAA-4221-BCF4-DB965DF9862E}">
      <dgm:prSet/>
      <dgm:spPr/>
      <dgm:t>
        <a:bodyPr/>
        <a:lstStyle/>
        <a:p>
          <a:endParaRPr lang="ru-RU"/>
        </a:p>
      </dgm:t>
    </dgm:pt>
    <dgm:pt modelId="{9D6497F8-8C7D-4F66-A8D1-4A847E3853FB}" type="sibTrans" cxnId="{37BCD148-8FAA-4221-BCF4-DB965DF9862E}">
      <dgm:prSet/>
      <dgm:spPr/>
      <dgm:t>
        <a:bodyPr/>
        <a:lstStyle/>
        <a:p>
          <a:endParaRPr lang="ru-RU"/>
        </a:p>
      </dgm:t>
    </dgm:pt>
    <dgm:pt modelId="{F78D16AF-B522-4E68-ABAE-0B84307C3355}">
      <dgm:prSet phldrT="[Текст]"/>
      <dgm:spPr/>
      <dgm:t>
        <a:bodyPr/>
        <a:lstStyle/>
        <a:p>
          <a:r>
            <a:rPr lang="ru-RU" dirty="0" smtClean="0"/>
            <a:t>Внесение сведений в РИС</a:t>
          </a:r>
          <a:endParaRPr lang="ru-RU" dirty="0"/>
        </a:p>
      </dgm:t>
    </dgm:pt>
    <dgm:pt modelId="{50333FFF-E1CC-41F0-A703-DE325B0AC1AA}" type="parTrans" cxnId="{F633654A-62DA-42C9-85BC-D1B533FC8EDC}">
      <dgm:prSet/>
      <dgm:spPr/>
      <dgm:t>
        <a:bodyPr/>
        <a:lstStyle/>
        <a:p>
          <a:endParaRPr lang="ru-RU"/>
        </a:p>
      </dgm:t>
    </dgm:pt>
    <dgm:pt modelId="{0AFAAB00-AA21-4A6F-9405-6D57E64605F4}" type="sibTrans" cxnId="{F633654A-62DA-42C9-85BC-D1B533FC8EDC}">
      <dgm:prSet/>
      <dgm:spPr/>
      <dgm:t>
        <a:bodyPr/>
        <a:lstStyle/>
        <a:p>
          <a:endParaRPr lang="ru-RU"/>
        </a:p>
      </dgm:t>
    </dgm:pt>
    <dgm:pt modelId="{CC67FF90-98A1-4B4C-B068-2F48EDDF1099}">
      <dgm:prSet phldrT="[Текст]"/>
      <dgm:spPr/>
      <dgm:t>
        <a:bodyPr/>
        <a:lstStyle/>
        <a:p>
          <a:r>
            <a:rPr lang="ru-RU" dirty="0" smtClean="0">
              <a:solidFill>
                <a:srgbClr val="012F4B"/>
              </a:solidFill>
            </a:rPr>
            <a:t>РЦОИ</a:t>
          </a:r>
          <a:endParaRPr lang="ru-RU" dirty="0">
            <a:solidFill>
              <a:srgbClr val="012F4B"/>
            </a:solidFill>
          </a:endParaRPr>
        </a:p>
      </dgm:t>
    </dgm:pt>
    <dgm:pt modelId="{1CA10993-1B93-4633-ABBE-F22D095386A9}" type="parTrans" cxnId="{DCB1C5A5-4E7F-4372-B54C-B6D82B3CA4CB}">
      <dgm:prSet/>
      <dgm:spPr/>
      <dgm:t>
        <a:bodyPr/>
        <a:lstStyle/>
        <a:p>
          <a:endParaRPr lang="ru-RU"/>
        </a:p>
      </dgm:t>
    </dgm:pt>
    <dgm:pt modelId="{471AB790-BEC4-4088-AB7D-BD78A9AD0A01}" type="sibTrans" cxnId="{DCB1C5A5-4E7F-4372-B54C-B6D82B3CA4CB}">
      <dgm:prSet/>
      <dgm:spPr/>
      <dgm:t>
        <a:bodyPr/>
        <a:lstStyle/>
        <a:p>
          <a:endParaRPr lang="ru-RU"/>
        </a:p>
      </dgm:t>
    </dgm:pt>
    <dgm:pt modelId="{5FC12DC3-498F-4103-9DBA-5649AA81A66A}">
      <dgm:prSet phldrT="[Текст]"/>
      <dgm:spPr/>
      <dgm:t>
        <a:bodyPr/>
        <a:lstStyle/>
        <a:p>
          <a:r>
            <a:rPr lang="ru-RU" dirty="0" smtClean="0">
              <a:solidFill>
                <a:schemeClr val="accent1">
                  <a:lumMod val="50000"/>
                </a:schemeClr>
              </a:solidFill>
            </a:rPr>
            <a:t>Дипломатические представительства и консульские учреждения с образовательными подразделениями</a:t>
          </a:r>
          <a:endParaRPr lang="ru-RU" dirty="0">
            <a:solidFill>
              <a:schemeClr val="accent1">
                <a:lumMod val="50000"/>
              </a:schemeClr>
            </a:solidFill>
          </a:endParaRPr>
        </a:p>
      </dgm:t>
    </dgm:pt>
    <dgm:pt modelId="{D9115607-57B1-4AC9-BBDD-15F594AA2500}" type="parTrans" cxnId="{5CE2780F-1466-472C-AA73-2024AF29E087}">
      <dgm:prSet/>
      <dgm:spPr/>
      <dgm:t>
        <a:bodyPr/>
        <a:lstStyle/>
        <a:p>
          <a:endParaRPr lang="ru-RU"/>
        </a:p>
      </dgm:t>
    </dgm:pt>
    <dgm:pt modelId="{75DEB4F3-D402-421F-946D-E8A8421CED0C}" type="sibTrans" cxnId="{5CE2780F-1466-472C-AA73-2024AF29E087}">
      <dgm:prSet/>
      <dgm:spPr/>
      <dgm:t>
        <a:bodyPr/>
        <a:lstStyle/>
        <a:p>
          <a:endParaRPr lang="ru-RU"/>
        </a:p>
      </dgm:t>
    </dgm:pt>
    <dgm:pt modelId="{6A7D7C74-6DAD-4D42-A330-61C3265F07B0}">
      <dgm:prSet phldrT="[Текст]"/>
      <dgm:spPr/>
      <dgm:t>
        <a:bodyPr/>
        <a:lstStyle/>
        <a:p>
          <a:r>
            <a:rPr lang="ru-RU" dirty="0" smtClean="0">
              <a:solidFill>
                <a:schemeClr val="accent1">
                  <a:lumMod val="50000"/>
                </a:schemeClr>
              </a:solidFill>
            </a:rPr>
            <a:t>Учредители ЗОО</a:t>
          </a:r>
          <a:endParaRPr lang="ru-RU" dirty="0">
            <a:solidFill>
              <a:schemeClr val="accent1">
                <a:lumMod val="50000"/>
              </a:schemeClr>
            </a:solidFill>
          </a:endParaRPr>
        </a:p>
      </dgm:t>
    </dgm:pt>
    <dgm:pt modelId="{8B9FCF64-C053-4B9A-A6FA-AD480BA6EA61}" type="parTrans" cxnId="{3958CBB7-3C24-4413-AC84-AECA1CE0C83A}">
      <dgm:prSet/>
      <dgm:spPr/>
      <dgm:t>
        <a:bodyPr/>
        <a:lstStyle/>
        <a:p>
          <a:endParaRPr lang="ru-RU"/>
        </a:p>
      </dgm:t>
    </dgm:pt>
    <dgm:pt modelId="{CDAF0EBC-CC59-4238-A99D-EF21560BDEFB}" type="sibTrans" cxnId="{3958CBB7-3C24-4413-AC84-AECA1CE0C83A}">
      <dgm:prSet/>
      <dgm:spPr/>
      <dgm:t>
        <a:bodyPr/>
        <a:lstStyle/>
        <a:p>
          <a:endParaRPr lang="ru-RU"/>
        </a:p>
      </dgm:t>
    </dgm:pt>
    <dgm:pt modelId="{FC8D5C14-4E0E-49BD-8655-5BCF9B801782}">
      <dgm:prSet phldrT="[Текст]"/>
      <dgm:spPr/>
      <dgm:t>
        <a:bodyPr/>
        <a:lstStyle/>
        <a:p>
          <a:r>
            <a:rPr lang="ru-RU" dirty="0" smtClean="0">
              <a:solidFill>
                <a:schemeClr val="accent1">
                  <a:lumMod val="50000"/>
                </a:schemeClr>
              </a:solidFill>
            </a:rPr>
            <a:t>ОО ВО и СПО</a:t>
          </a:r>
          <a:endParaRPr lang="ru-RU" dirty="0">
            <a:solidFill>
              <a:schemeClr val="accent1">
                <a:lumMod val="50000"/>
              </a:schemeClr>
            </a:solidFill>
          </a:endParaRPr>
        </a:p>
      </dgm:t>
    </dgm:pt>
    <dgm:pt modelId="{5FFDD46B-1CF3-41FA-A6DE-5815B0BE750D}" type="parTrans" cxnId="{6026312F-B6F3-41C7-97C4-AC742FC50897}">
      <dgm:prSet/>
      <dgm:spPr/>
      <dgm:t>
        <a:bodyPr/>
        <a:lstStyle/>
        <a:p>
          <a:endParaRPr lang="ru-RU"/>
        </a:p>
      </dgm:t>
    </dgm:pt>
    <dgm:pt modelId="{476CFD92-A865-4654-B0F7-EE76CFC536BF}" type="sibTrans" cxnId="{6026312F-B6F3-41C7-97C4-AC742FC50897}">
      <dgm:prSet/>
      <dgm:spPr/>
      <dgm:t>
        <a:bodyPr/>
        <a:lstStyle/>
        <a:p>
          <a:endParaRPr lang="ru-RU"/>
        </a:p>
      </dgm:t>
    </dgm:pt>
    <dgm:pt modelId="{F1B0B7CC-4D96-451B-8D08-213F2D2680A9}">
      <dgm:prSet phldrT="[Текст]"/>
      <dgm:spPr/>
      <dgm:t>
        <a:bodyPr/>
        <a:lstStyle/>
        <a:p>
          <a:r>
            <a:rPr lang="ru-RU" dirty="0" err="1" smtClean="0">
              <a:solidFill>
                <a:schemeClr val="accent1">
                  <a:lumMod val="50000"/>
                </a:schemeClr>
              </a:solidFill>
            </a:rPr>
            <a:t>Минобрнауки</a:t>
          </a:r>
          <a:r>
            <a:rPr lang="ru-RU" dirty="0" smtClean="0">
              <a:solidFill>
                <a:schemeClr val="accent1">
                  <a:lumMod val="50000"/>
                </a:schemeClr>
              </a:solidFill>
            </a:rPr>
            <a:t> России (до момента внесения соответствующих изменений)</a:t>
          </a:r>
          <a:endParaRPr lang="ru-RU" dirty="0">
            <a:solidFill>
              <a:schemeClr val="accent1">
                <a:lumMod val="50000"/>
              </a:schemeClr>
            </a:solidFill>
          </a:endParaRPr>
        </a:p>
      </dgm:t>
    </dgm:pt>
    <dgm:pt modelId="{E881D721-9908-4DA0-B07B-E84D924E9377}" type="parTrans" cxnId="{3BE98D80-AF74-48DF-A6D9-5FB5513521A7}">
      <dgm:prSet/>
      <dgm:spPr/>
      <dgm:t>
        <a:bodyPr/>
        <a:lstStyle/>
        <a:p>
          <a:endParaRPr lang="ru-RU"/>
        </a:p>
      </dgm:t>
    </dgm:pt>
    <dgm:pt modelId="{7EB2EA91-460B-468B-AD01-08229E8B912D}" type="sibTrans" cxnId="{3BE98D80-AF74-48DF-A6D9-5FB5513521A7}">
      <dgm:prSet/>
      <dgm:spPr/>
      <dgm:t>
        <a:bodyPr/>
        <a:lstStyle/>
        <a:p>
          <a:endParaRPr lang="ru-RU"/>
        </a:p>
      </dgm:t>
    </dgm:pt>
    <dgm:pt modelId="{12FAB554-95D5-4EB7-993B-505F7186DFF9}">
      <dgm:prSet phldrT="[Текст]"/>
      <dgm:spPr/>
      <dgm:t>
        <a:bodyPr/>
        <a:lstStyle/>
        <a:p>
          <a:r>
            <a:rPr lang="ru-RU" dirty="0" smtClean="0">
              <a:solidFill>
                <a:schemeClr val="accent1">
                  <a:lumMod val="50000"/>
                </a:schemeClr>
              </a:solidFill>
            </a:rPr>
            <a:t>Организаторы олимпиад школьников (федеральные и региональные ОИВ, ОО ВО)</a:t>
          </a:r>
          <a:endParaRPr lang="ru-RU" dirty="0">
            <a:solidFill>
              <a:schemeClr val="accent1">
                <a:lumMod val="50000"/>
              </a:schemeClr>
            </a:solidFill>
          </a:endParaRPr>
        </a:p>
      </dgm:t>
    </dgm:pt>
    <dgm:pt modelId="{EE24CAA8-6FAF-4284-8008-62A47CC30EC4}" type="parTrans" cxnId="{A0234A76-5CE1-4CA6-969F-3F900B449179}">
      <dgm:prSet/>
      <dgm:spPr/>
      <dgm:t>
        <a:bodyPr/>
        <a:lstStyle/>
        <a:p>
          <a:endParaRPr lang="ru-RU"/>
        </a:p>
      </dgm:t>
    </dgm:pt>
    <dgm:pt modelId="{173E7E65-BBE1-467F-BE49-307CFDEE3016}" type="sibTrans" cxnId="{A0234A76-5CE1-4CA6-969F-3F900B449179}">
      <dgm:prSet/>
      <dgm:spPr/>
      <dgm:t>
        <a:bodyPr/>
        <a:lstStyle/>
        <a:p>
          <a:endParaRPr lang="ru-RU"/>
        </a:p>
      </dgm:t>
    </dgm:pt>
    <dgm:pt modelId="{7D87C29D-FC51-4276-895B-11E89E3CE2D0}">
      <dgm:prSet phldrT="[Текст]"/>
      <dgm:spPr/>
      <dgm:t>
        <a:bodyPr/>
        <a:lstStyle/>
        <a:p>
          <a:r>
            <a:rPr lang="ru-RU" dirty="0" smtClean="0">
              <a:solidFill>
                <a:srgbClr val="012F4B"/>
              </a:solidFill>
            </a:rPr>
            <a:t>Органы МСУ</a:t>
          </a:r>
          <a:endParaRPr lang="ru-RU" dirty="0">
            <a:solidFill>
              <a:srgbClr val="012F4B"/>
            </a:solidFill>
          </a:endParaRPr>
        </a:p>
      </dgm:t>
    </dgm:pt>
    <dgm:pt modelId="{E7DA67DC-F4B6-4663-BC62-870374544B3E}" type="parTrans" cxnId="{F05ABDB0-D1CE-44D1-ABE2-11EF9DCA32EC}">
      <dgm:prSet/>
      <dgm:spPr/>
      <dgm:t>
        <a:bodyPr/>
        <a:lstStyle/>
        <a:p>
          <a:endParaRPr lang="ru-RU"/>
        </a:p>
      </dgm:t>
    </dgm:pt>
    <dgm:pt modelId="{2FA8C7B8-DA6F-471E-B22E-3B87DB5DF910}" type="sibTrans" cxnId="{F05ABDB0-D1CE-44D1-ABE2-11EF9DCA32EC}">
      <dgm:prSet/>
      <dgm:spPr/>
      <dgm:t>
        <a:bodyPr/>
        <a:lstStyle/>
        <a:p>
          <a:endParaRPr lang="ru-RU"/>
        </a:p>
      </dgm:t>
    </dgm:pt>
    <dgm:pt modelId="{10EF32F1-5196-4A21-A48C-F025A3C1CFF5}">
      <dgm:prSet phldrT="[Текст]"/>
      <dgm:spPr/>
      <dgm:t>
        <a:bodyPr/>
        <a:lstStyle/>
        <a:p>
          <a:r>
            <a:rPr lang="ru-RU" dirty="0" smtClean="0">
              <a:solidFill>
                <a:srgbClr val="012F4B"/>
              </a:solidFill>
            </a:rPr>
            <a:t>ОО (общеобразовательные, </a:t>
          </a:r>
          <a:br>
            <a:rPr lang="ru-RU" dirty="0" smtClean="0">
              <a:solidFill>
                <a:srgbClr val="012F4B"/>
              </a:solidFill>
            </a:rPr>
          </a:br>
          <a:r>
            <a:rPr lang="ru-RU" dirty="0" smtClean="0">
              <a:solidFill>
                <a:srgbClr val="012F4B"/>
              </a:solidFill>
            </a:rPr>
            <a:t>СПО с одновременным получением среднего общего образования)</a:t>
          </a:r>
          <a:endParaRPr lang="ru-RU" dirty="0">
            <a:solidFill>
              <a:srgbClr val="012F4B"/>
            </a:solidFill>
          </a:endParaRPr>
        </a:p>
      </dgm:t>
    </dgm:pt>
    <dgm:pt modelId="{1468431F-3F17-4D25-8ADA-2991B30EA653}" type="parTrans" cxnId="{169D9234-D902-43A7-945C-4A71DD5B1A4C}">
      <dgm:prSet/>
      <dgm:spPr/>
      <dgm:t>
        <a:bodyPr/>
        <a:lstStyle/>
        <a:p>
          <a:endParaRPr lang="ru-RU"/>
        </a:p>
      </dgm:t>
    </dgm:pt>
    <dgm:pt modelId="{618CF3D6-4D09-4B47-9705-0C0A72305157}" type="sibTrans" cxnId="{169D9234-D902-43A7-945C-4A71DD5B1A4C}">
      <dgm:prSet/>
      <dgm:spPr/>
      <dgm:t>
        <a:bodyPr/>
        <a:lstStyle/>
        <a:p>
          <a:endParaRPr lang="ru-RU"/>
        </a:p>
      </dgm:t>
    </dgm:pt>
    <dgm:pt modelId="{FD096015-65CA-4C9A-8B42-560B4209E201}" type="pres">
      <dgm:prSet presAssocID="{B37D5042-E332-4139-A9E3-03BAB4AD3AA9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3A2956E-F327-4E51-88A5-E3D2320A1DF7}" type="pres">
      <dgm:prSet presAssocID="{7A82DFDE-435D-4AA9-BFA5-13DD7A2612FC}" presName="composite" presStyleCnt="0"/>
      <dgm:spPr/>
    </dgm:pt>
    <dgm:pt modelId="{BA7BB49A-AD42-49EC-AF5D-47A427021D6B}" type="pres">
      <dgm:prSet presAssocID="{7A82DFDE-435D-4AA9-BFA5-13DD7A2612FC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581155-D057-4F5D-A0D8-3DF16D467228}" type="pres">
      <dgm:prSet presAssocID="{7A82DFDE-435D-4AA9-BFA5-13DD7A2612FC}" presName="desTx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331C43-B036-424C-848F-CA0DB0256BA3}" type="pres">
      <dgm:prSet presAssocID="{8E1CCB2C-D014-4F7A-93C3-B7FCADAB2EAB}" presName="space" presStyleCnt="0"/>
      <dgm:spPr/>
    </dgm:pt>
    <dgm:pt modelId="{4508996C-DCBE-4146-97F9-999BD69AB51F}" type="pres">
      <dgm:prSet presAssocID="{F78D16AF-B522-4E68-ABAE-0B84307C3355}" presName="composite" presStyleCnt="0"/>
      <dgm:spPr/>
    </dgm:pt>
    <dgm:pt modelId="{977DC711-D062-46F6-AB90-78256A07AF0E}" type="pres">
      <dgm:prSet presAssocID="{F78D16AF-B522-4E68-ABAE-0B84307C3355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1A6689-7A70-441C-A65A-827671AD60E7}" type="pres">
      <dgm:prSet presAssocID="{F78D16AF-B522-4E68-ABAE-0B84307C3355}" presName="desTx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633654A-62DA-42C9-85BC-D1B533FC8EDC}" srcId="{B37D5042-E332-4139-A9E3-03BAB4AD3AA9}" destId="{F78D16AF-B522-4E68-ABAE-0B84307C3355}" srcOrd="1" destOrd="0" parTransId="{50333FFF-E1CC-41F0-A703-DE325B0AC1AA}" sibTransId="{0AFAAB00-AA21-4A6F-9405-6D57E64605F4}"/>
    <dgm:cxn modelId="{F05ABDB0-D1CE-44D1-ABE2-11EF9DCA32EC}" srcId="{F78D16AF-B522-4E68-ABAE-0B84307C3355}" destId="{7D87C29D-FC51-4276-895B-11E89E3CE2D0}" srcOrd="1" destOrd="0" parTransId="{E7DA67DC-F4B6-4663-BC62-870374544B3E}" sibTransId="{2FA8C7B8-DA6F-471E-B22E-3B87DB5DF910}"/>
    <dgm:cxn modelId="{3BE98D80-AF74-48DF-A6D9-5FB5513521A7}" srcId="{7A82DFDE-435D-4AA9-BFA5-13DD7A2612FC}" destId="{F1B0B7CC-4D96-451B-8D08-213F2D2680A9}" srcOrd="5" destOrd="0" parTransId="{E881D721-9908-4DA0-B07B-E84D924E9377}" sibTransId="{7EB2EA91-460B-468B-AD01-08229E8B912D}"/>
    <dgm:cxn modelId="{48D6CBB0-0ECB-4F53-B2E4-F246CA81BAAE}" type="presOf" srcId="{F78D16AF-B522-4E68-ABAE-0B84307C3355}" destId="{977DC711-D062-46F6-AB90-78256A07AF0E}" srcOrd="0" destOrd="0" presId="urn:microsoft.com/office/officeart/2005/8/layout/hList1"/>
    <dgm:cxn modelId="{DCB1C5A5-4E7F-4372-B54C-B6D82B3CA4CB}" srcId="{F78D16AF-B522-4E68-ABAE-0B84307C3355}" destId="{CC67FF90-98A1-4B4C-B068-2F48EDDF1099}" srcOrd="0" destOrd="0" parTransId="{1CA10993-1B93-4633-ABBE-F22D095386A9}" sibTransId="{471AB790-BEC4-4088-AB7D-BD78A9AD0A01}"/>
    <dgm:cxn modelId="{37BCD148-8FAA-4221-BCF4-DB965DF9862E}" srcId="{7A82DFDE-435D-4AA9-BFA5-13DD7A2612FC}" destId="{008ED8B6-1DA6-412E-B8E7-0E9119720E25}" srcOrd="1" destOrd="0" parTransId="{4EDFC371-A959-4701-B6C0-DC59FF9975F6}" sibTransId="{9D6497F8-8C7D-4F66-A8D1-4A847E3853FB}"/>
    <dgm:cxn modelId="{65363311-9C8F-4E43-9458-3E2035B5B975}" srcId="{B37D5042-E332-4139-A9E3-03BAB4AD3AA9}" destId="{7A82DFDE-435D-4AA9-BFA5-13DD7A2612FC}" srcOrd="0" destOrd="0" parTransId="{9B3AE4BF-4FEB-4F2D-B95A-BC8DD85EDBDF}" sibTransId="{8E1CCB2C-D014-4F7A-93C3-B7FCADAB2EAB}"/>
    <dgm:cxn modelId="{9B7D8FB1-FB6B-4639-B1F6-F962E3D49640}" type="presOf" srcId="{12FAB554-95D5-4EB7-993B-505F7186DFF9}" destId="{37581155-D057-4F5D-A0D8-3DF16D467228}" srcOrd="0" destOrd="6" presId="urn:microsoft.com/office/officeart/2005/8/layout/hList1"/>
    <dgm:cxn modelId="{F3614D2E-A41F-470A-9017-0EB5964CD0E8}" type="presOf" srcId="{D6E35C40-0834-440D-B132-C364E93709D3}" destId="{37581155-D057-4F5D-A0D8-3DF16D467228}" srcOrd="0" destOrd="0" presId="urn:microsoft.com/office/officeart/2005/8/layout/hList1"/>
    <dgm:cxn modelId="{73500E7E-4AC8-4B83-9BBC-C3DC47D6BE2B}" type="presOf" srcId="{6A7D7C74-6DAD-4D42-A330-61C3265F07B0}" destId="{37581155-D057-4F5D-A0D8-3DF16D467228}" srcOrd="0" destOrd="3" presId="urn:microsoft.com/office/officeart/2005/8/layout/hList1"/>
    <dgm:cxn modelId="{F22C8799-EB1C-40D6-8EC4-C5649100AE87}" type="presOf" srcId="{B37D5042-E332-4139-A9E3-03BAB4AD3AA9}" destId="{FD096015-65CA-4C9A-8B42-560B4209E201}" srcOrd="0" destOrd="0" presId="urn:microsoft.com/office/officeart/2005/8/layout/hList1"/>
    <dgm:cxn modelId="{3958CBB7-3C24-4413-AC84-AECA1CE0C83A}" srcId="{7A82DFDE-435D-4AA9-BFA5-13DD7A2612FC}" destId="{6A7D7C74-6DAD-4D42-A330-61C3265F07B0}" srcOrd="3" destOrd="0" parTransId="{8B9FCF64-C053-4B9A-A6FA-AD480BA6EA61}" sibTransId="{CDAF0EBC-CC59-4238-A99D-EF21560BDEFB}"/>
    <dgm:cxn modelId="{6026312F-B6F3-41C7-97C4-AC742FC50897}" srcId="{7A82DFDE-435D-4AA9-BFA5-13DD7A2612FC}" destId="{FC8D5C14-4E0E-49BD-8655-5BCF9B801782}" srcOrd="4" destOrd="0" parTransId="{5FFDD46B-1CF3-41FA-A6DE-5815B0BE750D}" sibTransId="{476CFD92-A865-4654-B0F7-EE76CFC536BF}"/>
    <dgm:cxn modelId="{DC02EB07-3594-4314-8A4E-01845B7E4AC8}" type="presOf" srcId="{008ED8B6-1DA6-412E-B8E7-0E9119720E25}" destId="{37581155-D057-4F5D-A0D8-3DF16D467228}" srcOrd="0" destOrd="1" presId="urn:microsoft.com/office/officeart/2005/8/layout/hList1"/>
    <dgm:cxn modelId="{D3AA0737-5109-43B5-A106-9A992E8280FD}" type="presOf" srcId="{7A82DFDE-435D-4AA9-BFA5-13DD7A2612FC}" destId="{BA7BB49A-AD42-49EC-AF5D-47A427021D6B}" srcOrd="0" destOrd="0" presId="urn:microsoft.com/office/officeart/2005/8/layout/hList1"/>
    <dgm:cxn modelId="{2018871D-EA27-4283-A9E4-38A621D4A9F8}" srcId="{7A82DFDE-435D-4AA9-BFA5-13DD7A2612FC}" destId="{D6E35C40-0834-440D-B132-C364E93709D3}" srcOrd="0" destOrd="0" parTransId="{EFEB33E1-37C7-4E39-B45C-0972C4EB5835}" sibTransId="{4C6BEE2B-4E7A-4BF4-A484-158A58FDDA41}"/>
    <dgm:cxn modelId="{9C0D84C7-6B3F-4698-9DA5-353BB92F8D5B}" type="presOf" srcId="{F1B0B7CC-4D96-451B-8D08-213F2D2680A9}" destId="{37581155-D057-4F5D-A0D8-3DF16D467228}" srcOrd="0" destOrd="5" presId="urn:microsoft.com/office/officeart/2005/8/layout/hList1"/>
    <dgm:cxn modelId="{5CE2780F-1466-472C-AA73-2024AF29E087}" srcId="{7A82DFDE-435D-4AA9-BFA5-13DD7A2612FC}" destId="{5FC12DC3-498F-4103-9DBA-5649AA81A66A}" srcOrd="2" destOrd="0" parTransId="{D9115607-57B1-4AC9-BBDD-15F594AA2500}" sibTransId="{75DEB4F3-D402-421F-946D-E8A8421CED0C}"/>
    <dgm:cxn modelId="{A43CEA6C-9DED-4A73-B5B6-E38CF0A6A70C}" type="presOf" srcId="{10EF32F1-5196-4A21-A48C-F025A3C1CFF5}" destId="{FF1A6689-7A70-441C-A65A-827671AD60E7}" srcOrd="0" destOrd="2" presId="urn:microsoft.com/office/officeart/2005/8/layout/hList1"/>
    <dgm:cxn modelId="{19FF07D7-88F0-467E-8856-EA872A0030D9}" type="presOf" srcId="{7D87C29D-FC51-4276-895B-11E89E3CE2D0}" destId="{FF1A6689-7A70-441C-A65A-827671AD60E7}" srcOrd="0" destOrd="1" presId="urn:microsoft.com/office/officeart/2005/8/layout/hList1"/>
    <dgm:cxn modelId="{3AB1EC83-A39A-402A-808B-63D8B72ED811}" type="presOf" srcId="{CC67FF90-98A1-4B4C-B068-2F48EDDF1099}" destId="{FF1A6689-7A70-441C-A65A-827671AD60E7}" srcOrd="0" destOrd="0" presId="urn:microsoft.com/office/officeart/2005/8/layout/hList1"/>
    <dgm:cxn modelId="{BE48ECBD-8DC2-48CC-9CA5-B8551F405B2D}" type="presOf" srcId="{FC8D5C14-4E0E-49BD-8655-5BCF9B801782}" destId="{37581155-D057-4F5D-A0D8-3DF16D467228}" srcOrd="0" destOrd="4" presId="urn:microsoft.com/office/officeart/2005/8/layout/hList1"/>
    <dgm:cxn modelId="{A0234A76-5CE1-4CA6-969F-3F900B449179}" srcId="{7A82DFDE-435D-4AA9-BFA5-13DD7A2612FC}" destId="{12FAB554-95D5-4EB7-993B-505F7186DFF9}" srcOrd="6" destOrd="0" parTransId="{EE24CAA8-6FAF-4284-8008-62A47CC30EC4}" sibTransId="{173E7E65-BBE1-467F-BE49-307CFDEE3016}"/>
    <dgm:cxn modelId="{169D9234-D902-43A7-945C-4A71DD5B1A4C}" srcId="{F78D16AF-B522-4E68-ABAE-0B84307C3355}" destId="{10EF32F1-5196-4A21-A48C-F025A3C1CFF5}" srcOrd="2" destOrd="0" parTransId="{1468431F-3F17-4D25-8ADA-2991B30EA653}" sibTransId="{618CF3D6-4D09-4B47-9705-0C0A72305157}"/>
    <dgm:cxn modelId="{38BF1B7B-B7B3-47B5-AE6A-E0FAE7440D72}" type="presOf" srcId="{5FC12DC3-498F-4103-9DBA-5649AA81A66A}" destId="{37581155-D057-4F5D-A0D8-3DF16D467228}" srcOrd="0" destOrd="2" presId="urn:microsoft.com/office/officeart/2005/8/layout/hList1"/>
    <dgm:cxn modelId="{C815A94D-4488-455C-B0E9-DF0AF7D9A66E}" type="presParOf" srcId="{FD096015-65CA-4C9A-8B42-560B4209E201}" destId="{03A2956E-F327-4E51-88A5-E3D2320A1DF7}" srcOrd="0" destOrd="0" presId="urn:microsoft.com/office/officeart/2005/8/layout/hList1"/>
    <dgm:cxn modelId="{523CC04F-5FB1-4328-A2A9-9230EC1F8746}" type="presParOf" srcId="{03A2956E-F327-4E51-88A5-E3D2320A1DF7}" destId="{BA7BB49A-AD42-49EC-AF5D-47A427021D6B}" srcOrd="0" destOrd="0" presId="urn:microsoft.com/office/officeart/2005/8/layout/hList1"/>
    <dgm:cxn modelId="{8C2944A5-62E9-4474-97CF-12EF6390EFF7}" type="presParOf" srcId="{03A2956E-F327-4E51-88A5-E3D2320A1DF7}" destId="{37581155-D057-4F5D-A0D8-3DF16D467228}" srcOrd="1" destOrd="0" presId="urn:microsoft.com/office/officeart/2005/8/layout/hList1"/>
    <dgm:cxn modelId="{411AE49A-9BFC-4279-9258-763887CF4C6C}" type="presParOf" srcId="{FD096015-65CA-4C9A-8B42-560B4209E201}" destId="{E3331C43-B036-424C-848F-CA0DB0256BA3}" srcOrd="1" destOrd="0" presId="urn:microsoft.com/office/officeart/2005/8/layout/hList1"/>
    <dgm:cxn modelId="{13340D61-6622-4CAB-8AE4-844CF86003EE}" type="presParOf" srcId="{FD096015-65CA-4C9A-8B42-560B4209E201}" destId="{4508996C-DCBE-4146-97F9-999BD69AB51F}" srcOrd="2" destOrd="0" presId="urn:microsoft.com/office/officeart/2005/8/layout/hList1"/>
    <dgm:cxn modelId="{069451AA-D9FC-481B-BAAE-B8D1E7FE4CEB}" type="presParOf" srcId="{4508996C-DCBE-4146-97F9-999BD69AB51F}" destId="{977DC711-D062-46F6-AB90-78256A07AF0E}" srcOrd="0" destOrd="0" presId="urn:microsoft.com/office/officeart/2005/8/layout/hList1"/>
    <dgm:cxn modelId="{A5087F84-D4DD-4752-9C8A-676EC5778ADF}" type="presParOf" srcId="{4508996C-DCBE-4146-97F9-999BD69AB51F}" destId="{FF1A6689-7A70-441C-A65A-827671AD60E7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F51DBD9-BE7D-432E-BB69-A8BD9248E554}" type="doc">
      <dgm:prSet loTypeId="urn:microsoft.com/office/officeart/2005/8/layout/default#1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D0D9CEFB-249F-48D4-A6FA-E7ABB86753BF}">
      <dgm:prSet phldrT="[Текст]"/>
      <dgm:spPr>
        <a:ln>
          <a:solidFill>
            <a:srgbClr val="006AB3"/>
          </a:solidFill>
        </a:ln>
      </dgm:spPr>
      <dgm:t>
        <a:bodyPr/>
        <a:lstStyle/>
        <a:p>
          <a:r>
            <a:rPr lang="ru-RU" b="1" dirty="0" err="1" smtClean="0">
              <a:solidFill>
                <a:srgbClr val="006AB3"/>
              </a:solidFill>
            </a:rPr>
            <a:t>Рособрнадзор</a:t>
          </a:r>
          <a:endParaRPr lang="ru-RU" b="1" dirty="0">
            <a:solidFill>
              <a:srgbClr val="006AB3"/>
            </a:solidFill>
          </a:endParaRPr>
        </a:p>
      </dgm:t>
    </dgm:pt>
    <dgm:pt modelId="{592E2C6B-588F-4265-998D-5765A1CA97AF}" type="parTrans" cxnId="{0D0D2B04-7A9B-4289-9D1A-296E30C9096D}">
      <dgm:prSet/>
      <dgm:spPr/>
      <dgm:t>
        <a:bodyPr/>
        <a:lstStyle/>
        <a:p>
          <a:endParaRPr lang="ru-RU"/>
        </a:p>
      </dgm:t>
    </dgm:pt>
    <dgm:pt modelId="{DDB82570-FDB5-456B-9273-456A92E742F2}" type="sibTrans" cxnId="{0D0D2B04-7A9B-4289-9D1A-296E30C9096D}">
      <dgm:prSet/>
      <dgm:spPr/>
      <dgm:t>
        <a:bodyPr/>
        <a:lstStyle/>
        <a:p>
          <a:endParaRPr lang="ru-RU"/>
        </a:p>
      </dgm:t>
    </dgm:pt>
    <dgm:pt modelId="{48014F6D-D7EC-4D61-A822-77FFB6B4D8EF}">
      <dgm:prSet/>
      <dgm:spPr>
        <a:ln>
          <a:solidFill>
            <a:srgbClr val="006AB3"/>
          </a:solidFill>
        </a:ln>
      </dgm:spPr>
      <dgm:t>
        <a:bodyPr/>
        <a:lstStyle/>
        <a:p>
          <a:r>
            <a:rPr lang="ru-RU" b="1" dirty="0" smtClean="0">
              <a:solidFill>
                <a:srgbClr val="006AB3"/>
              </a:solidFill>
            </a:rPr>
            <a:t>Министерство образования и науки РД</a:t>
          </a:r>
          <a:endParaRPr lang="ru-RU" b="1" dirty="0">
            <a:solidFill>
              <a:srgbClr val="006AB3"/>
            </a:solidFill>
          </a:endParaRPr>
        </a:p>
      </dgm:t>
    </dgm:pt>
    <dgm:pt modelId="{1537A03A-C83D-45CA-A37D-BFF94B47B63D}" type="parTrans" cxnId="{DC3878AD-7701-433A-9504-FDD2A891CB07}">
      <dgm:prSet/>
      <dgm:spPr/>
      <dgm:t>
        <a:bodyPr/>
        <a:lstStyle/>
        <a:p>
          <a:endParaRPr lang="ru-RU"/>
        </a:p>
      </dgm:t>
    </dgm:pt>
    <dgm:pt modelId="{9491F68F-0B3F-4833-8BD5-AA5B3D3012DF}" type="sibTrans" cxnId="{DC3878AD-7701-433A-9504-FDD2A891CB07}">
      <dgm:prSet/>
      <dgm:spPr/>
      <dgm:t>
        <a:bodyPr/>
        <a:lstStyle/>
        <a:p>
          <a:endParaRPr lang="ru-RU"/>
        </a:p>
      </dgm:t>
    </dgm:pt>
    <dgm:pt modelId="{94870412-E29E-44D8-A265-2807930F46B0}">
      <dgm:prSet/>
      <dgm:spPr>
        <a:ln>
          <a:solidFill>
            <a:srgbClr val="006AB3"/>
          </a:solidFill>
        </a:ln>
      </dgm:spPr>
      <dgm:t>
        <a:bodyPr/>
        <a:lstStyle/>
        <a:p>
          <a:r>
            <a:rPr lang="ru-RU" b="1" dirty="0" smtClean="0">
              <a:solidFill>
                <a:srgbClr val="006AB3"/>
              </a:solidFill>
            </a:rPr>
            <a:t>РЦОИ</a:t>
          </a:r>
          <a:endParaRPr lang="ru-RU" b="1" dirty="0">
            <a:solidFill>
              <a:srgbClr val="006AB3"/>
            </a:solidFill>
          </a:endParaRPr>
        </a:p>
      </dgm:t>
    </dgm:pt>
    <dgm:pt modelId="{39E11FDA-FA03-4B96-BBC3-D87843118665}" type="parTrans" cxnId="{8FC992A9-517F-4175-930F-ACE5A4A81EF1}">
      <dgm:prSet/>
      <dgm:spPr/>
      <dgm:t>
        <a:bodyPr/>
        <a:lstStyle/>
        <a:p>
          <a:endParaRPr lang="ru-RU"/>
        </a:p>
      </dgm:t>
    </dgm:pt>
    <dgm:pt modelId="{2D701488-CC5F-4234-8093-1EDC7C3F6510}" type="sibTrans" cxnId="{8FC992A9-517F-4175-930F-ACE5A4A81EF1}">
      <dgm:prSet/>
      <dgm:spPr/>
      <dgm:t>
        <a:bodyPr/>
        <a:lstStyle/>
        <a:p>
          <a:endParaRPr lang="ru-RU"/>
        </a:p>
      </dgm:t>
    </dgm:pt>
    <dgm:pt modelId="{B5F38439-58D6-4B99-BAC0-FA3390E0FA7C}">
      <dgm:prSet/>
      <dgm:spPr>
        <a:ln>
          <a:solidFill>
            <a:srgbClr val="006AB3"/>
          </a:solidFill>
        </a:ln>
      </dgm:spPr>
      <dgm:t>
        <a:bodyPr/>
        <a:lstStyle/>
        <a:p>
          <a:r>
            <a:rPr lang="ru-RU" b="1" dirty="0" smtClean="0">
              <a:solidFill>
                <a:srgbClr val="006AB3"/>
              </a:solidFill>
            </a:rPr>
            <a:t>ГЭК</a:t>
          </a:r>
          <a:endParaRPr lang="ru-RU" b="1" dirty="0">
            <a:solidFill>
              <a:srgbClr val="006AB3"/>
            </a:solidFill>
          </a:endParaRPr>
        </a:p>
      </dgm:t>
    </dgm:pt>
    <dgm:pt modelId="{BF20B26A-9F3C-4262-9988-241809270A5A}" type="parTrans" cxnId="{72461AEC-8620-4CF4-87E3-1C9A0C9A197B}">
      <dgm:prSet/>
      <dgm:spPr/>
      <dgm:t>
        <a:bodyPr/>
        <a:lstStyle/>
        <a:p>
          <a:endParaRPr lang="ru-RU"/>
        </a:p>
      </dgm:t>
    </dgm:pt>
    <dgm:pt modelId="{4826F315-5032-4E87-9520-DC2DE63F7FE9}" type="sibTrans" cxnId="{72461AEC-8620-4CF4-87E3-1C9A0C9A197B}">
      <dgm:prSet/>
      <dgm:spPr/>
      <dgm:t>
        <a:bodyPr/>
        <a:lstStyle/>
        <a:p>
          <a:endParaRPr lang="ru-RU"/>
        </a:p>
      </dgm:t>
    </dgm:pt>
    <dgm:pt modelId="{C6F6B49F-FB36-495A-8A0A-3CA42A8292E3}">
      <dgm:prSet/>
      <dgm:spPr>
        <a:ln>
          <a:solidFill>
            <a:srgbClr val="006AB3"/>
          </a:solidFill>
        </a:ln>
      </dgm:spPr>
      <dgm:t>
        <a:bodyPr/>
        <a:lstStyle/>
        <a:p>
          <a:r>
            <a:rPr lang="ru-RU" b="1" dirty="0" smtClean="0">
              <a:solidFill>
                <a:srgbClr val="006AB3"/>
              </a:solidFill>
            </a:rPr>
            <a:t>Руководители и организаторы ППЭ </a:t>
          </a:r>
          <a:endParaRPr lang="ru-RU" b="1" dirty="0">
            <a:solidFill>
              <a:srgbClr val="006AB3"/>
            </a:solidFill>
          </a:endParaRPr>
        </a:p>
      </dgm:t>
    </dgm:pt>
    <dgm:pt modelId="{E7E6D19C-5CAD-4EC8-A512-689E46E7703B}" type="parTrans" cxnId="{5B46385C-6C8B-48E1-B4FB-643DB095D66E}">
      <dgm:prSet/>
      <dgm:spPr/>
      <dgm:t>
        <a:bodyPr/>
        <a:lstStyle/>
        <a:p>
          <a:endParaRPr lang="ru-RU"/>
        </a:p>
      </dgm:t>
    </dgm:pt>
    <dgm:pt modelId="{8120AD42-E141-40F4-9653-F47965215D62}" type="sibTrans" cxnId="{5B46385C-6C8B-48E1-B4FB-643DB095D66E}">
      <dgm:prSet/>
      <dgm:spPr/>
      <dgm:t>
        <a:bodyPr/>
        <a:lstStyle/>
        <a:p>
          <a:endParaRPr lang="ru-RU"/>
        </a:p>
      </dgm:t>
    </dgm:pt>
    <dgm:pt modelId="{757F277D-D6EA-4C1F-AC0B-E03CAC5480B9}">
      <dgm:prSet/>
      <dgm:spPr>
        <a:ln>
          <a:solidFill>
            <a:srgbClr val="006AB3"/>
          </a:solidFill>
        </a:ln>
      </dgm:spPr>
      <dgm:t>
        <a:bodyPr/>
        <a:lstStyle/>
        <a:p>
          <a:r>
            <a:rPr lang="ru-RU" b="1" dirty="0" smtClean="0">
              <a:solidFill>
                <a:srgbClr val="006AB3"/>
              </a:solidFill>
            </a:rPr>
            <a:t>Председатель предметной комиссии</a:t>
          </a:r>
          <a:endParaRPr lang="ru-RU" b="1" dirty="0">
            <a:solidFill>
              <a:srgbClr val="006AB3"/>
            </a:solidFill>
          </a:endParaRPr>
        </a:p>
      </dgm:t>
    </dgm:pt>
    <dgm:pt modelId="{46489484-EC3B-4DF2-B11A-4E8315BEB894}" type="parTrans" cxnId="{162EFF98-822C-4CA9-B169-C5EF668A11A3}">
      <dgm:prSet/>
      <dgm:spPr/>
      <dgm:t>
        <a:bodyPr/>
        <a:lstStyle/>
        <a:p>
          <a:endParaRPr lang="ru-RU"/>
        </a:p>
      </dgm:t>
    </dgm:pt>
    <dgm:pt modelId="{E3605FCA-358B-40AB-A7E2-30C922350F5B}" type="sibTrans" cxnId="{162EFF98-822C-4CA9-B169-C5EF668A11A3}">
      <dgm:prSet/>
      <dgm:spPr/>
      <dgm:t>
        <a:bodyPr/>
        <a:lstStyle/>
        <a:p>
          <a:endParaRPr lang="ru-RU"/>
        </a:p>
      </dgm:t>
    </dgm:pt>
    <dgm:pt modelId="{74D06C1A-F05D-43CF-B209-9BAB9BC6C166}">
      <dgm:prSet/>
      <dgm:spPr>
        <a:ln>
          <a:solidFill>
            <a:srgbClr val="006AB3"/>
          </a:solidFill>
        </a:ln>
      </dgm:spPr>
      <dgm:t>
        <a:bodyPr/>
        <a:lstStyle/>
        <a:p>
          <a:r>
            <a:rPr lang="ru-RU" b="1" dirty="0" smtClean="0">
              <a:solidFill>
                <a:srgbClr val="006AB3"/>
              </a:solidFill>
            </a:rPr>
            <a:t>Члены предметных комиссий</a:t>
          </a:r>
          <a:endParaRPr lang="ru-RU" b="1" dirty="0">
            <a:solidFill>
              <a:srgbClr val="006AB3"/>
            </a:solidFill>
          </a:endParaRPr>
        </a:p>
      </dgm:t>
    </dgm:pt>
    <dgm:pt modelId="{D71DFC44-0793-4748-954C-CAD91C583CA5}" type="parTrans" cxnId="{E8772C6A-338F-4422-9A3C-1818EF703BF3}">
      <dgm:prSet/>
      <dgm:spPr/>
      <dgm:t>
        <a:bodyPr/>
        <a:lstStyle/>
        <a:p>
          <a:endParaRPr lang="ru-RU"/>
        </a:p>
      </dgm:t>
    </dgm:pt>
    <dgm:pt modelId="{7472BF6B-F4C7-4407-8BB2-EE80D2125E1F}" type="sibTrans" cxnId="{E8772C6A-338F-4422-9A3C-1818EF703BF3}">
      <dgm:prSet/>
      <dgm:spPr/>
      <dgm:t>
        <a:bodyPr/>
        <a:lstStyle/>
        <a:p>
          <a:endParaRPr lang="ru-RU"/>
        </a:p>
      </dgm:t>
    </dgm:pt>
    <dgm:pt modelId="{AD7F4D69-91A5-4549-8861-321A46CA6738}">
      <dgm:prSet/>
      <dgm:spPr>
        <a:ln>
          <a:solidFill>
            <a:srgbClr val="006AB3"/>
          </a:solidFill>
        </a:ln>
      </dgm:spPr>
      <dgm:t>
        <a:bodyPr/>
        <a:lstStyle/>
        <a:p>
          <a:r>
            <a:rPr lang="ru-RU" b="1" dirty="0" smtClean="0">
              <a:solidFill>
                <a:srgbClr val="006AB3"/>
              </a:solidFill>
            </a:rPr>
            <a:t>Члены конфликтной  комиссии</a:t>
          </a:r>
          <a:endParaRPr lang="ru-RU" b="1" dirty="0">
            <a:solidFill>
              <a:srgbClr val="006AB3"/>
            </a:solidFill>
          </a:endParaRPr>
        </a:p>
      </dgm:t>
    </dgm:pt>
    <dgm:pt modelId="{E71615E1-5393-4779-9B6A-5A337E5AD262}" type="parTrans" cxnId="{88D1CF50-4966-4E60-8784-2E5E9C3B0297}">
      <dgm:prSet/>
      <dgm:spPr/>
      <dgm:t>
        <a:bodyPr/>
        <a:lstStyle/>
        <a:p>
          <a:endParaRPr lang="ru-RU"/>
        </a:p>
      </dgm:t>
    </dgm:pt>
    <dgm:pt modelId="{5798843C-A322-4522-B09A-FD193A52E530}" type="sibTrans" cxnId="{88D1CF50-4966-4E60-8784-2E5E9C3B0297}">
      <dgm:prSet/>
      <dgm:spPr/>
      <dgm:t>
        <a:bodyPr/>
        <a:lstStyle/>
        <a:p>
          <a:endParaRPr lang="ru-RU"/>
        </a:p>
      </dgm:t>
    </dgm:pt>
    <dgm:pt modelId="{9EF1A9E5-19BD-4C13-BBC5-9F0F200CD7A1}">
      <dgm:prSet/>
      <dgm:spPr>
        <a:ln>
          <a:solidFill>
            <a:srgbClr val="006AB3"/>
          </a:solidFill>
        </a:ln>
      </dgm:spPr>
      <dgm:t>
        <a:bodyPr/>
        <a:lstStyle/>
        <a:p>
          <a:r>
            <a:rPr lang="ru-RU" b="1" dirty="0" smtClean="0">
              <a:solidFill>
                <a:srgbClr val="006AB3"/>
              </a:solidFill>
            </a:rPr>
            <a:t>Председатель конфликтной  комиссии</a:t>
          </a:r>
          <a:endParaRPr lang="ru-RU" b="1" dirty="0">
            <a:solidFill>
              <a:srgbClr val="006AB3"/>
            </a:solidFill>
          </a:endParaRPr>
        </a:p>
      </dgm:t>
    </dgm:pt>
    <dgm:pt modelId="{197A51DF-9CFD-4EA7-BCAC-1278248CAA5E}" type="parTrans" cxnId="{D532C134-35F4-4F34-9923-E978AD967C73}">
      <dgm:prSet/>
      <dgm:spPr/>
      <dgm:t>
        <a:bodyPr/>
        <a:lstStyle/>
        <a:p>
          <a:endParaRPr lang="ru-RU"/>
        </a:p>
      </dgm:t>
    </dgm:pt>
    <dgm:pt modelId="{C410FB10-544E-4F13-8F09-1EA8223A6266}" type="sibTrans" cxnId="{D532C134-35F4-4F34-9923-E978AD967C73}">
      <dgm:prSet/>
      <dgm:spPr/>
      <dgm:t>
        <a:bodyPr/>
        <a:lstStyle/>
        <a:p>
          <a:endParaRPr lang="ru-RU"/>
        </a:p>
      </dgm:t>
    </dgm:pt>
    <dgm:pt modelId="{2BF4F348-8125-4685-8AEE-101AB7021E18}">
      <dgm:prSet/>
      <dgm:spPr>
        <a:ln>
          <a:solidFill>
            <a:srgbClr val="006AB3"/>
          </a:solidFill>
        </a:ln>
      </dgm:spPr>
      <dgm:t>
        <a:bodyPr/>
        <a:lstStyle/>
        <a:p>
          <a:r>
            <a:rPr lang="ru-RU" b="1" dirty="0" smtClean="0">
              <a:solidFill>
                <a:srgbClr val="006AB3"/>
              </a:solidFill>
            </a:rPr>
            <a:t>Общественные наблюдатели</a:t>
          </a:r>
          <a:endParaRPr lang="ru-RU" b="1" dirty="0">
            <a:solidFill>
              <a:srgbClr val="006AB3"/>
            </a:solidFill>
          </a:endParaRPr>
        </a:p>
      </dgm:t>
    </dgm:pt>
    <dgm:pt modelId="{832E1EEA-8E28-4E7D-8313-18B2C9DFC070}" type="parTrans" cxnId="{2A9BE802-C02E-411B-B2B9-B19500651C53}">
      <dgm:prSet/>
      <dgm:spPr/>
      <dgm:t>
        <a:bodyPr/>
        <a:lstStyle/>
        <a:p>
          <a:endParaRPr lang="ru-RU"/>
        </a:p>
      </dgm:t>
    </dgm:pt>
    <dgm:pt modelId="{06A18F09-9B7E-478C-A5EA-41DCCCB6E7F0}" type="sibTrans" cxnId="{2A9BE802-C02E-411B-B2B9-B19500651C53}">
      <dgm:prSet/>
      <dgm:spPr/>
      <dgm:t>
        <a:bodyPr/>
        <a:lstStyle/>
        <a:p>
          <a:endParaRPr lang="ru-RU"/>
        </a:p>
      </dgm:t>
    </dgm:pt>
    <dgm:pt modelId="{7D2F2C90-7FEA-48B3-BF10-089934C6BEF2}">
      <dgm:prSet/>
      <dgm:spPr/>
      <dgm:t>
        <a:bodyPr/>
        <a:lstStyle/>
        <a:p>
          <a:r>
            <a:rPr lang="ru-RU" b="1" dirty="0" smtClean="0">
              <a:solidFill>
                <a:srgbClr val="006AB3"/>
              </a:solidFill>
            </a:rPr>
            <a:t>Технические специалисты</a:t>
          </a:r>
          <a:endParaRPr lang="ru-RU" b="1" dirty="0">
            <a:solidFill>
              <a:srgbClr val="006AB3"/>
            </a:solidFill>
          </a:endParaRPr>
        </a:p>
      </dgm:t>
    </dgm:pt>
    <dgm:pt modelId="{0B64E7D6-D587-4AA0-95A6-D7D4D7A09C4A}" type="parTrans" cxnId="{F4437C6A-92D8-4B85-8355-5CAF0D25234F}">
      <dgm:prSet/>
      <dgm:spPr/>
      <dgm:t>
        <a:bodyPr/>
        <a:lstStyle/>
        <a:p>
          <a:endParaRPr lang="ru-RU"/>
        </a:p>
      </dgm:t>
    </dgm:pt>
    <dgm:pt modelId="{2BD24C0B-D852-4073-8B3A-397D02032933}" type="sibTrans" cxnId="{F4437C6A-92D8-4B85-8355-5CAF0D25234F}">
      <dgm:prSet/>
      <dgm:spPr/>
      <dgm:t>
        <a:bodyPr/>
        <a:lstStyle/>
        <a:p>
          <a:endParaRPr lang="ru-RU"/>
        </a:p>
      </dgm:t>
    </dgm:pt>
    <dgm:pt modelId="{E3070CCD-DE0A-4905-AD6D-2A3D8F2FCCEB}">
      <dgm:prSet/>
      <dgm:spPr>
        <a:ln>
          <a:solidFill>
            <a:srgbClr val="006AB3"/>
          </a:solidFill>
        </a:ln>
      </dgm:spPr>
      <dgm:t>
        <a:bodyPr/>
        <a:lstStyle/>
        <a:p>
          <a:r>
            <a:rPr lang="ru-RU" b="1" dirty="0" smtClean="0">
              <a:solidFill>
                <a:srgbClr val="0070C0"/>
              </a:solidFill>
            </a:rPr>
            <a:t>Ассистенты, экзаменаторы-собеседники</a:t>
          </a:r>
          <a:endParaRPr lang="ru-RU" b="1" dirty="0">
            <a:solidFill>
              <a:srgbClr val="0070C0"/>
            </a:solidFill>
          </a:endParaRPr>
        </a:p>
      </dgm:t>
    </dgm:pt>
    <dgm:pt modelId="{9105C681-605C-4892-8B78-C6FD724A1DE5}" type="sibTrans" cxnId="{285C608B-15D2-45DB-8064-195FA0A0C05A}">
      <dgm:prSet/>
      <dgm:spPr/>
      <dgm:t>
        <a:bodyPr/>
        <a:lstStyle/>
        <a:p>
          <a:endParaRPr lang="ru-RU"/>
        </a:p>
      </dgm:t>
    </dgm:pt>
    <dgm:pt modelId="{DFE829F1-1577-4D75-9A01-7E6F6CF00F24}" type="parTrans" cxnId="{285C608B-15D2-45DB-8064-195FA0A0C05A}">
      <dgm:prSet/>
      <dgm:spPr/>
      <dgm:t>
        <a:bodyPr/>
        <a:lstStyle/>
        <a:p>
          <a:endParaRPr lang="ru-RU"/>
        </a:p>
      </dgm:t>
    </dgm:pt>
    <dgm:pt modelId="{A3992B32-DAEE-46B6-ADC0-C3519AC755BE}" type="pres">
      <dgm:prSet presAssocID="{EF51DBD9-BE7D-432E-BB69-A8BD9248E554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EB9EFF7-122B-4710-8ED3-E11EDED3C09A}" type="pres">
      <dgm:prSet presAssocID="{D0D9CEFB-249F-48D4-A6FA-E7ABB86753BF}" presName="node" presStyleLbl="node1" presStyleIdx="0" presStyleCnt="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7D86837-0935-4314-B9FB-CA3037868586}" type="pres">
      <dgm:prSet presAssocID="{DDB82570-FDB5-456B-9273-456A92E742F2}" presName="sibTrans" presStyleCnt="0"/>
      <dgm:spPr/>
      <dgm:t>
        <a:bodyPr/>
        <a:lstStyle/>
        <a:p>
          <a:endParaRPr lang="ru-RU"/>
        </a:p>
      </dgm:t>
    </dgm:pt>
    <dgm:pt modelId="{84DDC149-8DED-4303-BD8E-2AE6C1AA1DDA}" type="pres">
      <dgm:prSet presAssocID="{48014F6D-D7EC-4D61-A822-77FFB6B4D8EF}" presName="node" presStyleLbl="node1" presStyleIdx="1" presStyleCnt="12" custLinFactNeighborX="-167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ED546D8-D542-4A1D-8900-17929D2DFF40}" type="pres">
      <dgm:prSet presAssocID="{9491F68F-0B3F-4833-8BD5-AA5B3D3012DF}" presName="sibTrans" presStyleCnt="0"/>
      <dgm:spPr/>
      <dgm:t>
        <a:bodyPr/>
        <a:lstStyle/>
        <a:p>
          <a:endParaRPr lang="ru-RU"/>
        </a:p>
      </dgm:t>
    </dgm:pt>
    <dgm:pt modelId="{CEA4B05A-54C0-4800-80D5-331F55C5313A}" type="pres">
      <dgm:prSet presAssocID="{94870412-E29E-44D8-A265-2807930F46B0}" presName="node" presStyleLbl="node1" presStyleIdx="2" presStyleCnt="12" custLinFactNeighborX="-147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4BC4877-8681-4366-9120-B4D752F312F9}" type="pres">
      <dgm:prSet presAssocID="{2D701488-CC5F-4234-8093-1EDC7C3F6510}" presName="sibTrans" presStyleCnt="0"/>
      <dgm:spPr/>
      <dgm:t>
        <a:bodyPr/>
        <a:lstStyle/>
        <a:p>
          <a:endParaRPr lang="ru-RU"/>
        </a:p>
      </dgm:t>
    </dgm:pt>
    <dgm:pt modelId="{9D4772FD-71DD-4F00-9331-B5D590532825}" type="pres">
      <dgm:prSet presAssocID="{B5F38439-58D6-4B99-BAC0-FA3390E0FA7C}" presName="node" presStyleLbl="node1" presStyleIdx="3" presStyleCnt="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77DD60E-A9DB-4DA3-A43C-BA7DAAB2C0A8}" type="pres">
      <dgm:prSet presAssocID="{4826F315-5032-4E87-9520-DC2DE63F7FE9}" presName="sibTrans" presStyleCnt="0"/>
      <dgm:spPr/>
      <dgm:t>
        <a:bodyPr/>
        <a:lstStyle/>
        <a:p>
          <a:endParaRPr lang="ru-RU"/>
        </a:p>
      </dgm:t>
    </dgm:pt>
    <dgm:pt modelId="{EE2D1B78-F87E-4A93-8EF9-41C63496978E}" type="pres">
      <dgm:prSet presAssocID="{C6F6B49F-FB36-495A-8A0A-3CA42A8292E3}" presName="node" presStyleLbl="node1" presStyleIdx="4" presStyleCnt="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62C2D5-8FDD-4D66-AEEF-BA7B7EC33DCA}" type="pres">
      <dgm:prSet presAssocID="{8120AD42-E141-40F4-9653-F47965215D62}" presName="sibTrans" presStyleCnt="0"/>
      <dgm:spPr/>
      <dgm:t>
        <a:bodyPr/>
        <a:lstStyle/>
        <a:p>
          <a:endParaRPr lang="ru-RU"/>
        </a:p>
      </dgm:t>
    </dgm:pt>
    <dgm:pt modelId="{B24402D0-057F-49DA-9D37-2E7BDCA2F7A4}" type="pres">
      <dgm:prSet presAssocID="{757F277D-D6EA-4C1F-AC0B-E03CAC5480B9}" presName="node" presStyleLbl="node1" presStyleIdx="5" presStyleCnt="12" custLinFactX="-10126" custLinFactY="17594" custLinFactNeighborX="-100000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2A4896C-3A42-4A21-BDCB-E523A65EF756}" type="pres">
      <dgm:prSet presAssocID="{E3605FCA-358B-40AB-A7E2-30C922350F5B}" presName="sibTrans" presStyleCnt="0"/>
      <dgm:spPr/>
      <dgm:t>
        <a:bodyPr/>
        <a:lstStyle/>
        <a:p>
          <a:endParaRPr lang="ru-RU"/>
        </a:p>
      </dgm:t>
    </dgm:pt>
    <dgm:pt modelId="{BEC16A55-9C96-41ED-BC04-4848FC12A966}" type="pres">
      <dgm:prSet presAssocID="{74D06C1A-F05D-43CF-B209-9BAB9BC6C166}" presName="node" presStyleLbl="node1" presStyleIdx="6" presStyleCnt="12" custLinFactX="-11672" custLinFactY="17594" custLinFactNeighborX="-100000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69C6868-7FB4-49B1-A1C9-676E59AB09F5}" type="pres">
      <dgm:prSet presAssocID="{7472BF6B-F4C7-4407-8BB2-EE80D2125E1F}" presName="sibTrans" presStyleCnt="0"/>
      <dgm:spPr/>
      <dgm:t>
        <a:bodyPr/>
        <a:lstStyle/>
        <a:p>
          <a:endParaRPr lang="ru-RU"/>
        </a:p>
      </dgm:t>
    </dgm:pt>
    <dgm:pt modelId="{B4623AB6-FB47-4912-BA2E-33682C0A0C44}" type="pres">
      <dgm:prSet presAssocID="{AD7F4D69-91A5-4549-8861-321A46CA6738}" presName="node" presStyleLbl="node1" presStyleIdx="7" presStyleCnt="12" custLinFactY="17594" custLinFactNeighborX="1814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EDF807B-AE2F-481B-92D9-98167905E932}" type="pres">
      <dgm:prSet presAssocID="{5798843C-A322-4522-B09A-FD193A52E530}" presName="sibTrans" presStyleCnt="0"/>
      <dgm:spPr/>
      <dgm:t>
        <a:bodyPr/>
        <a:lstStyle/>
        <a:p>
          <a:endParaRPr lang="ru-RU"/>
        </a:p>
      </dgm:t>
    </dgm:pt>
    <dgm:pt modelId="{049396ED-E2F7-4CB2-9C4E-5E841B193AF0}" type="pres">
      <dgm:prSet presAssocID="{9EF1A9E5-19BD-4C13-BBC5-9F0F200CD7A1}" presName="node" presStyleLbl="node1" presStyleIdx="8" presStyleCnt="12" custLinFactX="100000" custLinFactNeighborX="118527" custLinFactNeighborY="92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9B24417-ACB5-4717-827B-FBF7879E20CD}" type="pres">
      <dgm:prSet presAssocID="{C410FB10-544E-4F13-8F09-1EA8223A6266}" presName="sibTrans" presStyleCnt="0"/>
      <dgm:spPr/>
      <dgm:t>
        <a:bodyPr/>
        <a:lstStyle/>
        <a:p>
          <a:endParaRPr lang="ru-RU"/>
        </a:p>
      </dgm:t>
    </dgm:pt>
    <dgm:pt modelId="{E9301748-E6D6-48C7-97EC-6D4CCD4358D7}" type="pres">
      <dgm:prSet presAssocID="{E3070CCD-DE0A-4905-AD6D-2A3D8F2FCCEB}" presName="node" presStyleLbl="node1" presStyleIdx="9" presStyleCnt="12" custScaleY="100187" custLinFactX="8527" custLinFactY="-16628" custLinFactNeighborX="100000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0EA2CE2-A65B-4E59-BA70-B46DBE74F9F5}" type="pres">
      <dgm:prSet presAssocID="{9105C681-605C-4892-8B78-C6FD724A1DE5}" presName="sibTrans" presStyleCnt="0"/>
      <dgm:spPr/>
      <dgm:t>
        <a:bodyPr/>
        <a:lstStyle/>
        <a:p>
          <a:endParaRPr lang="ru-RU"/>
        </a:p>
      </dgm:t>
    </dgm:pt>
    <dgm:pt modelId="{4A3528B1-7EAF-471B-8B6D-A0D8C7C8BEC8}" type="pres">
      <dgm:prSet presAssocID="{2BF4F348-8125-4685-8AEE-101AB7021E18}" presName="node" presStyleLbl="node1" presStyleIdx="10" presStyleCnt="12" custLinFactX="11380" custLinFactY="-16628" custLinFactNeighborX="100000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D445834-DCC4-4FC2-921C-C1CF6E33C31D}" type="pres">
      <dgm:prSet presAssocID="{06A18F09-9B7E-478C-A5EA-41DCCCB6E7F0}" presName="sibTrans" presStyleCnt="0"/>
      <dgm:spPr/>
    </dgm:pt>
    <dgm:pt modelId="{46D1CB85-C065-4981-9345-DF7968C89974}" type="pres">
      <dgm:prSet presAssocID="{7D2F2C90-7FEA-48B3-BF10-089934C6BEF2}" presName="node" presStyleLbl="node1" presStyleIdx="11" presStyleCnt="12" custLinFactX="-100000" custLinFactY="-16628" custLinFactNeighborX="-121672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FBAF1D2-1890-4063-A2A5-5C68FC046139}" type="presOf" srcId="{2BF4F348-8125-4685-8AEE-101AB7021E18}" destId="{4A3528B1-7EAF-471B-8B6D-A0D8C7C8BEC8}" srcOrd="0" destOrd="0" presId="urn:microsoft.com/office/officeart/2005/8/layout/default#1"/>
    <dgm:cxn modelId="{FB34AF93-CE95-48A8-B789-1A5379ECAC46}" type="presOf" srcId="{74D06C1A-F05D-43CF-B209-9BAB9BC6C166}" destId="{BEC16A55-9C96-41ED-BC04-4848FC12A966}" srcOrd="0" destOrd="0" presId="urn:microsoft.com/office/officeart/2005/8/layout/default#1"/>
    <dgm:cxn modelId="{F4437C6A-92D8-4B85-8355-5CAF0D25234F}" srcId="{EF51DBD9-BE7D-432E-BB69-A8BD9248E554}" destId="{7D2F2C90-7FEA-48B3-BF10-089934C6BEF2}" srcOrd="11" destOrd="0" parTransId="{0B64E7D6-D587-4AA0-95A6-D7D4D7A09C4A}" sibTransId="{2BD24C0B-D852-4073-8B3A-397D02032933}"/>
    <dgm:cxn modelId="{285C608B-15D2-45DB-8064-195FA0A0C05A}" srcId="{EF51DBD9-BE7D-432E-BB69-A8BD9248E554}" destId="{E3070CCD-DE0A-4905-AD6D-2A3D8F2FCCEB}" srcOrd="9" destOrd="0" parTransId="{DFE829F1-1577-4D75-9A01-7E6F6CF00F24}" sibTransId="{9105C681-605C-4892-8B78-C6FD724A1DE5}"/>
    <dgm:cxn modelId="{1EE65B33-6087-40C7-A699-3C94B6268266}" type="presOf" srcId="{48014F6D-D7EC-4D61-A822-77FFB6B4D8EF}" destId="{84DDC149-8DED-4303-BD8E-2AE6C1AA1DDA}" srcOrd="0" destOrd="0" presId="urn:microsoft.com/office/officeart/2005/8/layout/default#1"/>
    <dgm:cxn modelId="{6C2688A7-3939-4219-B272-89B180153BCA}" type="presOf" srcId="{94870412-E29E-44D8-A265-2807930F46B0}" destId="{CEA4B05A-54C0-4800-80D5-331F55C5313A}" srcOrd="0" destOrd="0" presId="urn:microsoft.com/office/officeart/2005/8/layout/default#1"/>
    <dgm:cxn modelId="{0CD1D64C-FEA3-4896-8628-246E5427C7FF}" type="presOf" srcId="{E3070CCD-DE0A-4905-AD6D-2A3D8F2FCCEB}" destId="{E9301748-E6D6-48C7-97EC-6D4CCD4358D7}" srcOrd="0" destOrd="0" presId="urn:microsoft.com/office/officeart/2005/8/layout/default#1"/>
    <dgm:cxn modelId="{FF4055D2-6B5E-47F8-8363-AA5001CDD159}" type="presOf" srcId="{C6F6B49F-FB36-495A-8A0A-3CA42A8292E3}" destId="{EE2D1B78-F87E-4A93-8EF9-41C63496978E}" srcOrd="0" destOrd="0" presId="urn:microsoft.com/office/officeart/2005/8/layout/default#1"/>
    <dgm:cxn modelId="{71A86396-D15C-4850-9D13-742CA5170C52}" type="presOf" srcId="{EF51DBD9-BE7D-432E-BB69-A8BD9248E554}" destId="{A3992B32-DAEE-46B6-ADC0-C3519AC755BE}" srcOrd="0" destOrd="0" presId="urn:microsoft.com/office/officeart/2005/8/layout/default#1"/>
    <dgm:cxn modelId="{5B46385C-6C8B-48E1-B4FB-643DB095D66E}" srcId="{EF51DBD9-BE7D-432E-BB69-A8BD9248E554}" destId="{C6F6B49F-FB36-495A-8A0A-3CA42A8292E3}" srcOrd="4" destOrd="0" parTransId="{E7E6D19C-5CAD-4EC8-A512-689E46E7703B}" sibTransId="{8120AD42-E141-40F4-9653-F47965215D62}"/>
    <dgm:cxn modelId="{8FC992A9-517F-4175-930F-ACE5A4A81EF1}" srcId="{EF51DBD9-BE7D-432E-BB69-A8BD9248E554}" destId="{94870412-E29E-44D8-A265-2807930F46B0}" srcOrd="2" destOrd="0" parTransId="{39E11FDA-FA03-4B96-BBC3-D87843118665}" sibTransId="{2D701488-CC5F-4234-8093-1EDC7C3F6510}"/>
    <dgm:cxn modelId="{FE5EAB91-5009-4FA7-8DF0-6D26F0BE20FA}" type="presOf" srcId="{7D2F2C90-7FEA-48B3-BF10-089934C6BEF2}" destId="{46D1CB85-C065-4981-9345-DF7968C89974}" srcOrd="0" destOrd="0" presId="urn:microsoft.com/office/officeart/2005/8/layout/default#1"/>
    <dgm:cxn modelId="{20E95729-BAE1-4487-8EE4-9B58E31ADC95}" type="presOf" srcId="{D0D9CEFB-249F-48D4-A6FA-E7ABB86753BF}" destId="{FEB9EFF7-122B-4710-8ED3-E11EDED3C09A}" srcOrd="0" destOrd="0" presId="urn:microsoft.com/office/officeart/2005/8/layout/default#1"/>
    <dgm:cxn modelId="{0D0D2B04-7A9B-4289-9D1A-296E30C9096D}" srcId="{EF51DBD9-BE7D-432E-BB69-A8BD9248E554}" destId="{D0D9CEFB-249F-48D4-A6FA-E7ABB86753BF}" srcOrd="0" destOrd="0" parTransId="{592E2C6B-588F-4265-998D-5765A1CA97AF}" sibTransId="{DDB82570-FDB5-456B-9273-456A92E742F2}"/>
    <dgm:cxn modelId="{CD4AD5C3-3108-49E8-B4BE-C6B2E63A140A}" type="presOf" srcId="{AD7F4D69-91A5-4549-8861-321A46CA6738}" destId="{B4623AB6-FB47-4912-BA2E-33682C0A0C44}" srcOrd="0" destOrd="0" presId="urn:microsoft.com/office/officeart/2005/8/layout/default#1"/>
    <dgm:cxn modelId="{9D363DE9-65C1-4E01-8881-810FF439432B}" type="presOf" srcId="{757F277D-D6EA-4C1F-AC0B-E03CAC5480B9}" destId="{B24402D0-057F-49DA-9D37-2E7BDCA2F7A4}" srcOrd="0" destOrd="0" presId="urn:microsoft.com/office/officeart/2005/8/layout/default#1"/>
    <dgm:cxn modelId="{162EFF98-822C-4CA9-B169-C5EF668A11A3}" srcId="{EF51DBD9-BE7D-432E-BB69-A8BD9248E554}" destId="{757F277D-D6EA-4C1F-AC0B-E03CAC5480B9}" srcOrd="5" destOrd="0" parTransId="{46489484-EC3B-4DF2-B11A-4E8315BEB894}" sibTransId="{E3605FCA-358B-40AB-A7E2-30C922350F5B}"/>
    <dgm:cxn modelId="{E8772C6A-338F-4422-9A3C-1818EF703BF3}" srcId="{EF51DBD9-BE7D-432E-BB69-A8BD9248E554}" destId="{74D06C1A-F05D-43CF-B209-9BAB9BC6C166}" srcOrd="6" destOrd="0" parTransId="{D71DFC44-0793-4748-954C-CAD91C583CA5}" sibTransId="{7472BF6B-F4C7-4407-8BB2-EE80D2125E1F}"/>
    <dgm:cxn modelId="{DA106190-F57F-4DA0-9B7F-93EE4FCABA55}" type="presOf" srcId="{9EF1A9E5-19BD-4C13-BBC5-9F0F200CD7A1}" destId="{049396ED-E2F7-4CB2-9C4E-5E841B193AF0}" srcOrd="0" destOrd="0" presId="urn:microsoft.com/office/officeart/2005/8/layout/default#1"/>
    <dgm:cxn modelId="{2A9BE802-C02E-411B-B2B9-B19500651C53}" srcId="{EF51DBD9-BE7D-432E-BB69-A8BD9248E554}" destId="{2BF4F348-8125-4685-8AEE-101AB7021E18}" srcOrd="10" destOrd="0" parTransId="{832E1EEA-8E28-4E7D-8313-18B2C9DFC070}" sibTransId="{06A18F09-9B7E-478C-A5EA-41DCCCB6E7F0}"/>
    <dgm:cxn modelId="{88D1CF50-4966-4E60-8784-2E5E9C3B0297}" srcId="{EF51DBD9-BE7D-432E-BB69-A8BD9248E554}" destId="{AD7F4D69-91A5-4549-8861-321A46CA6738}" srcOrd="7" destOrd="0" parTransId="{E71615E1-5393-4779-9B6A-5A337E5AD262}" sibTransId="{5798843C-A322-4522-B09A-FD193A52E530}"/>
    <dgm:cxn modelId="{D532C134-35F4-4F34-9923-E978AD967C73}" srcId="{EF51DBD9-BE7D-432E-BB69-A8BD9248E554}" destId="{9EF1A9E5-19BD-4C13-BBC5-9F0F200CD7A1}" srcOrd="8" destOrd="0" parTransId="{197A51DF-9CFD-4EA7-BCAC-1278248CAA5E}" sibTransId="{C410FB10-544E-4F13-8F09-1EA8223A6266}"/>
    <dgm:cxn modelId="{CFBDBE5F-C0A5-45BD-8A6E-2E02BCEB96A4}" type="presOf" srcId="{B5F38439-58D6-4B99-BAC0-FA3390E0FA7C}" destId="{9D4772FD-71DD-4F00-9331-B5D590532825}" srcOrd="0" destOrd="0" presId="urn:microsoft.com/office/officeart/2005/8/layout/default#1"/>
    <dgm:cxn modelId="{72461AEC-8620-4CF4-87E3-1C9A0C9A197B}" srcId="{EF51DBD9-BE7D-432E-BB69-A8BD9248E554}" destId="{B5F38439-58D6-4B99-BAC0-FA3390E0FA7C}" srcOrd="3" destOrd="0" parTransId="{BF20B26A-9F3C-4262-9988-241809270A5A}" sibTransId="{4826F315-5032-4E87-9520-DC2DE63F7FE9}"/>
    <dgm:cxn modelId="{DC3878AD-7701-433A-9504-FDD2A891CB07}" srcId="{EF51DBD9-BE7D-432E-BB69-A8BD9248E554}" destId="{48014F6D-D7EC-4D61-A822-77FFB6B4D8EF}" srcOrd="1" destOrd="0" parTransId="{1537A03A-C83D-45CA-A37D-BFF94B47B63D}" sibTransId="{9491F68F-0B3F-4833-8BD5-AA5B3D3012DF}"/>
    <dgm:cxn modelId="{75651B47-EA02-4F08-846A-7292184004D2}" type="presParOf" srcId="{A3992B32-DAEE-46B6-ADC0-C3519AC755BE}" destId="{FEB9EFF7-122B-4710-8ED3-E11EDED3C09A}" srcOrd="0" destOrd="0" presId="urn:microsoft.com/office/officeart/2005/8/layout/default#1"/>
    <dgm:cxn modelId="{B8F62FAF-DD6F-4F68-AC48-02B3F6C0F708}" type="presParOf" srcId="{A3992B32-DAEE-46B6-ADC0-C3519AC755BE}" destId="{17D86837-0935-4314-B9FB-CA3037868586}" srcOrd="1" destOrd="0" presId="urn:microsoft.com/office/officeart/2005/8/layout/default#1"/>
    <dgm:cxn modelId="{3B272B15-08BD-467F-973D-815009946C83}" type="presParOf" srcId="{A3992B32-DAEE-46B6-ADC0-C3519AC755BE}" destId="{84DDC149-8DED-4303-BD8E-2AE6C1AA1DDA}" srcOrd="2" destOrd="0" presId="urn:microsoft.com/office/officeart/2005/8/layout/default#1"/>
    <dgm:cxn modelId="{8C8E89AB-BA1D-4E1D-BF9B-6E859C576083}" type="presParOf" srcId="{A3992B32-DAEE-46B6-ADC0-C3519AC755BE}" destId="{AED546D8-D542-4A1D-8900-17929D2DFF40}" srcOrd="3" destOrd="0" presId="urn:microsoft.com/office/officeart/2005/8/layout/default#1"/>
    <dgm:cxn modelId="{00491929-5C00-40FE-A661-0C6471D7822C}" type="presParOf" srcId="{A3992B32-DAEE-46B6-ADC0-C3519AC755BE}" destId="{CEA4B05A-54C0-4800-80D5-331F55C5313A}" srcOrd="4" destOrd="0" presId="urn:microsoft.com/office/officeart/2005/8/layout/default#1"/>
    <dgm:cxn modelId="{8E6FB131-32B1-48CA-9AD7-36A820911A70}" type="presParOf" srcId="{A3992B32-DAEE-46B6-ADC0-C3519AC755BE}" destId="{A4BC4877-8681-4366-9120-B4D752F312F9}" srcOrd="5" destOrd="0" presId="urn:microsoft.com/office/officeart/2005/8/layout/default#1"/>
    <dgm:cxn modelId="{55CA6A1E-75B2-4F3A-9465-72D0FBE15BC7}" type="presParOf" srcId="{A3992B32-DAEE-46B6-ADC0-C3519AC755BE}" destId="{9D4772FD-71DD-4F00-9331-B5D590532825}" srcOrd="6" destOrd="0" presId="urn:microsoft.com/office/officeart/2005/8/layout/default#1"/>
    <dgm:cxn modelId="{7588433C-ED12-4315-8B38-B93CB4103931}" type="presParOf" srcId="{A3992B32-DAEE-46B6-ADC0-C3519AC755BE}" destId="{A77DD60E-A9DB-4DA3-A43C-BA7DAAB2C0A8}" srcOrd="7" destOrd="0" presId="urn:microsoft.com/office/officeart/2005/8/layout/default#1"/>
    <dgm:cxn modelId="{09A90AF3-3F61-4FED-BD98-9D84A022BFB0}" type="presParOf" srcId="{A3992B32-DAEE-46B6-ADC0-C3519AC755BE}" destId="{EE2D1B78-F87E-4A93-8EF9-41C63496978E}" srcOrd="8" destOrd="0" presId="urn:microsoft.com/office/officeart/2005/8/layout/default#1"/>
    <dgm:cxn modelId="{D83820B7-FDE3-418C-A47D-F5C4008C07F9}" type="presParOf" srcId="{A3992B32-DAEE-46B6-ADC0-C3519AC755BE}" destId="{C362C2D5-8FDD-4D66-AEEF-BA7B7EC33DCA}" srcOrd="9" destOrd="0" presId="urn:microsoft.com/office/officeart/2005/8/layout/default#1"/>
    <dgm:cxn modelId="{56DF56C7-2D49-4E6B-9125-239FA3AB7909}" type="presParOf" srcId="{A3992B32-DAEE-46B6-ADC0-C3519AC755BE}" destId="{B24402D0-057F-49DA-9D37-2E7BDCA2F7A4}" srcOrd="10" destOrd="0" presId="urn:microsoft.com/office/officeart/2005/8/layout/default#1"/>
    <dgm:cxn modelId="{9DF488B1-35E9-45FA-8E20-71CC024E14F1}" type="presParOf" srcId="{A3992B32-DAEE-46B6-ADC0-C3519AC755BE}" destId="{42A4896C-3A42-4A21-BDCB-E523A65EF756}" srcOrd="11" destOrd="0" presId="urn:microsoft.com/office/officeart/2005/8/layout/default#1"/>
    <dgm:cxn modelId="{35AD1332-6D18-4E5D-8D4A-65BBCC9FF5FB}" type="presParOf" srcId="{A3992B32-DAEE-46B6-ADC0-C3519AC755BE}" destId="{BEC16A55-9C96-41ED-BC04-4848FC12A966}" srcOrd="12" destOrd="0" presId="urn:microsoft.com/office/officeart/2005/8/layout/default#1"/>
    <dgm:cxn modelId="{1019190F-7178-4FAB-8094-F0062C3008F7}" type="presParOf" srcId="{A3992B32-DAEE-46B6-ADC0-C3519AC755BE}" destId="{469C6868-7FB4-49B1-A1C9-676E59AB09F5}" srcOrd="13" destOrd="0" presId="urn:microsoft.com/office/officeart/2005/8/layout/default#1"/>
    <dgm:cxn modelId="{1428804E-3539-4BCF-BE78-09058606AFBD}" type="presParOf" srcId="{A3992B32-DAEE-46B6-ADC0-C3519AC755BE}" destId="{B4623AB6-FB47-4912-BA2E-33682C0A0C44}" srcOrd="14" destOrd="0" presId="urn:microsoft.com/office/officeart/2005/8/layout/default#1"/>
    <dgm:cxn modelId="{CD2B5289-DE2D-47DB-91EA-51899C740701}" type="presParOf" srcId="{A3992B32-DAEE-46B6-ADC0-C3519AC755BE}" destId="{8EDF807B-AE2F-481B-92D9-98167905E932}" srcOrd="15" destOrd="0" presId="urn:microsoft.com/office/officeart/2005/8/layout/default#1"/>
    <dgm:cxn modelId="{2AD80D1F-C9C1-4262-9057-05B8D67547CD}" type="presParOf" srcId="{A3992B32-DAEE-46B6-ADC0-C3519AC755BE}" destId="{049396ED-E2F7-4CB2-9C4E-5E841B193AF0}" srcOrd="16" destOrd="0" presId="urn:microsoft.com/office/officeart/2005/8/layout/default#1"/>
    <dgm:cxn modelId="{D02F2E21-7AA2-47FF-AAC5-67EA1BA04005}" type="presParOf" srcId="{A3992B32-DAEE-46B6-ADC0-C3519AC755BE}" destId="{69B24417-ACB5-4717-827B-FBF7879E20CD}" srcOrd="17" destOrd="0" presId="urn:microsoft.com/office/officeart/2005/8/layout/default#1"/>
    <dgm:cxn modelId="{2EEA9016-765B-4C35-B783-D46224121C5D}" type="presParOf" srcId="{A3992B32-DAEE-46B6-ADC0-C3519AC755BE}" destId="{E9301748-E6D6-48C7-97EC-6D4CCD4358D7}" srcOrd="18" destOrd="0" presId="urn:microsoft.com/office/officeart/2005/8/layout/default#1"/>
    <dgm:cxn modelId="{4515160A-22DD-49EA-B807-8A4FB87A3043}" type="presParOf" srcId="{A3992B32-DAEE-46B6-ADC0-C3519AC755BE}" destId="{90EA2CE2-A65B-4E59-BA70-B46DBE74F9F5}" srcOrd="19" destOrd="0" presId="urn:microsoft.com/office/officeart/2005/8/layout/default#1"/>
    <dgm:cxn modelId="{06F5A29A-72D9-4EF1-A899-A35CD66565DA}" type="presParOf" srcId="{A3992B32-DAEE-46B6-ADC0-C3519AC755BE}" destId="{4A3528B1-7EAF-471B-8B6D-A0D8C7C8BEC8}" srcOrd="20" destOrd="0" presId="urn:microsoft.com/office/officeart/2005/8/layout/default#1"/>
    <dgm:cxn modelId="{9848B8E8-E1ED-48F2-B410-AB4DF25CCC83}" type="presParOf" srcId="{A3992B32-DAEE-46B6-ADC0-C3519AC755BE}" destId="{3D445834-DCC4-4FC2-921C-C1CF6E33C31D}" srcOrd="21" destOrd="0" presId="urn:microsoft.com/office/officeart/2005/8/layout/default#1"/>
    <dgm:cxn modelId="{09964628-A753-4073-B7FA-4ECF6B6A70DA}" type="presParOf" srcId="{A3992B32-DAEE-46B6-ADC0-C3519AC755BE}" destId="{46D1CB85-C065-4981-9345-DF7968C89974}" srcOrd="22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F7AE727-92F0-4158-9971-E0DE39CD0F5D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D20C27E-4DCC-4A46-A660-42812A56E7D1}">
      <dgm:prSet custT="1"/>
      <dgm:spPr/>
      <dgm:t>
        <a:bodyPr/>
        <a:lstStyle/>
        <a:p>
          <a:pPr algn="just" rtl="0">
            <a:lnSpc>
              <a:spcPct val="100000"/>
            </a:lnSpc>
            <a:spcAft>
              <a:spcPts val="0"/>
            </a:spcAft>
          </a:pPr>
          <a:r>
            <a:rPr lang="ru-RU" sz="1400" b="1" kern="1200" dirty="0" err="1" smtClean="0">
              <a:solidFill>
                <a:schemeClr val="accent1"/>
              </a:solidFill>
              <a:latin typeface="+mn-lt"/>
              <a:ea typeface="+mn-ea"/>
              <a:cs typeface="+mn-cs"/>
            </a:rPr>
            <a:t>Рособрнадзор</a:t>
          </a:r>
          <a:r>
            <a:rPr lang="ru-RU" sz="1400" b="1" kern="1200" dirty="0" smtClean="0">
              <a:solidFill>
                <a:schemeClr val="accent1"/>
              </a:solidFill>
              <a:latin typeface="+mn-lt"/>
              <a:ea typeface="+mn-ea"/>
              <a:cs typeface="+mn-cs"/>
            </a:rPr>
            <a:t> ежегодно публикует в сети "Интернет" информационные материалы о структуре и содержании КИМ и демонстрационный вариант КИМ по каждому учебному предмету</a:t>
          </a:r>
          <a:endParaRPr lang="ru-RU" sz="1400" b="1" kern="1200" dirty="0">
            <a:solidFill>
              <a:schemeClr val="accent1"/>
            </a:solidFill>
            <a:latin typeface="+mn-lt"/>
            <a:ea typeface="+mn-ea"/>
            <a:cs typeface="+mn-cs"/>
          </a:endParaRPr>
        </a:p>
      </dgm:t>
    </dgm:pt>
    <dgm:pt modelId="{06739B40-A0F8-487D-93F8-DF3D8E847D10}" type="parTrans" cxnId="{2FE894CA-8108-4BDB-BF91-1402432935B5}">
      <dgm:prSet/>
      <dgm:spPr/>
      <dgm:t>
        <a:bodyPr/>
        <a:lstStyle/>
        <a:p>
          <a:endParaRPr lang="ru-RU"/>
        </a:p>
      </dgm:t>
    </dgm:pt>
    <dgm:pt modelId="{840E58C1-BDCF-49A3-B1BD-2D610C66446C}" type="sibTrans" cxnId="{2FE894CA-8108-4BDB-BF91-1402432935B5}">
      <dgm:prSet/>
      <dgm:spPr/>
      <dgm:t>
        <a:bodyPr/>
        <a:lstStyle/>
        <a:p>
          <a:endParaRPr lang="ru-RU"/>
        </a:p>
      </dgm:t>
    </dgm:pt>
    <dgm:pt modelId="{2998929E-4095-453C-B069-8A523747A9A0}">
      <dgm:prSet custT="1"/>
      <dgm:spPr/>
      <dgm:t>
        <a:bodyPr/>
        <a:lstStyle/>
        <a:p>
          <a:pPr rtl="0"/>
          <a:r>
            <a:rPr lang="ru-RU" sz="1400" b="1" kern="1200" dirty="0" smtClean="0">
              <a:solidFill>
                <a:schemeClr val="accent1"/>
              </a:solidFill>
              <a:latin typeface="+mn-lt"/>
              <a:ea typeface="+mn-ea"/>
              <a:cs typeface="+mn-cs"/>
            </a:rPr>
            <a:t>Для обеспечения КИМ для проведения ГИА разработанные варианты КИМ тиражируются (на бумажных носителях в специализированной упаковке или электронных носителях в зашифрованном виде) и направляются в УСС. </a:t>
          </a:r>
        </a:p>
        <a:p>
          <a:pPr rtl="0"/>
          <a:r>
            <a:rPr lang="ru-RU" sz="1400" b="1" kern="1200" dirty="0" smtClean="0">
              <a:solidFill>
                <a:schemeClr val="accent1"/>
              </a:solidFill>
              <a:latin typeface="+mn-lt"/>
              <a:ea typeface="+mn-ea"/>
              <a:cs typeface="+mn-cs"/>
            </a:rPr>
            <a:t>График доставки ЭМ и вид носителя, на котором доставляются КИМ, согласовывается с Министерством, не позднее 1 марта</a:t>
          </a:r>
        </a:p>
        <a:p>
          <a:pPr rtl="0"/>
          <a:endParaRPr lang="ru-RU" sz="1400" b="1" kern="1200" dirty="0" smtClean="0">
            <a:solidFill>
              <a:srgbClr val="006AB3"/>
            </a:solidFill>
            <a:latin typeface="+mn-lt"/>
            <a:ea typeface="+mn-ea"/>
            <a:cs typeface="+mn-cs"/>
          </a:endParaRPr>
        </a:p>
        <a:p>
          <a:pPr algn="just" rtl="0">
            <a:lnSpc>
              <a:spcPct val="100000"/>
            </a:lnSpc>
            <a:spcAft>
              <a:spcPts val="0"/>
            </a:spcAft>
          </a:pPr>
          <a:endParaRPr lang="ru-RU" sz="1400" b="1" kern="1200" dirty="0">
            <a:solidFill>
              <a:schemeClr val="tx1"/>
            </a:solidFill>
          </a:endParaRPr>
        </a:p>
      </dgm:t>
    </dgm:pt>
    <dgm:pt modelId="{DDB04DCB-46C8-49D3-8B64-5C1CA4870480}" type="parTrans" cxnId="{A6CA0489-3162-4569-A63C-630D5B83F6C6}">
      <dgm:prSet/>
      <dgm:spPr/>
      <dgm:t>
        <a:bodyPr/>
        <a:lstStyle/>
        <a:p>
          <a:endParaRPr lang="ru-RU"/>
        </a:p>
      </dgm:t>
    </dgm:pt>
    <dgm:pt modelId="{443FE5CE-A5AD-4BFC-A04B-55CE4F0379A4}" type="sibTrans" cxnId="{A6CA0489-3162-4569-A63C-630D5B83F6C6}">
      <dgm:prSet/>
      <dgm:spPr/>
      <dgm:t>
        <a:bodyPr/>
        <a:lstStyle/>
        <a:p>
          <a:endParaRPr lang="ru-RU"/>
        </a:p>
      </dgm:t>
    </dgm:pt>
    <dgm:pt modelId="{07FA5280-50A5-4CEF-A6BD-5C6E24221C36}">
      <dgm:prSet custT="1"/>
      <dgm:spPr/>
      <dgm:t>
        <a:bodyPr/>
        <a:lstStyle/>
        <a:p>
          <a:pPr rtl="0"/>
          <a:r>
            <a:rPr lang="ru-RU" sz="1400" b="1" kern="1200" dirty="0" smtClean="0">
              <a:solidFill>
                <a:schemeClr val="accent1"/>
              </a:solidFill>
              <a:latin typeface="+mn-lt"/>
              <a:ea typeface="+mn-ea"/>
              <a:cs typeface="+mn-cs"/>
            </a:rPr>
            <a:t>В целях осуществления контроля за использованием КИМ и пресечения случаев разглашения информации, содержащейся в КИМ, </a:t>
          </a:r>
          <a:r>
            <a:rPr lang="ru-RU" sz="1400" b="1" kern="1200" dirty="0" err="1" smtClean="0">
              <a:solidFill>
                <a:schemeClr val="accent1"/>
              </a:solidFill>
              <a:latin typeface="+mn-lt"/>
              <a:ea typeface="+mn-ea"/>
              <a:cs typeface="+mn-cs"/>
            </a:rPr>
            <a:t>Рособрнадзором</a:t>
          </a:r>
          <a:r>
            <a:rPr lang="ru-RU" sz="1400" b="1" kern="1200" dirty="0" smtClean="0">
              <a:solidFill>
                <a:schemeClr val="accent1"/>
              </a:solidFill>
              <a:latin typeface="+mn-lt"/>
              <a:ea typeface="+mn-ea"/>
              <a:cs typeface="+mn-cs"/>
            </a:rPr>
            <a:t> совместно с уполномоченной организацией создается группа, осуществляющая мониторинг информационно-телекоммуникационной сети "Интернет" на предмет размещения там информации, содержащейся в КИМ</a:t>
          </a:r>
        </a:p>
        <a:p>
          <a:pPr algn="just" rtl="0">
            <a:lnSpc>
              <a:spcPct val="100000"/>
            </a:lnSpc>
            <a:spcAft>
              <a:spcPts val="0"/>
            </a:spcAft>
          </a:pPr>
          <a:endParaRPr lang="ru-RU" sz="1600" b="1" kern="1200" dirty="0">
            <a:solidFill>
              <a:srgbClr val="006AB3"/>
            </a:solidFill>
            <a:latin typeface="+mn-lt"/>
            <a:ea typeface="+mn-ea"/>
            <a:cs typeface="+mn-cs"/>
          </a:endParaRPr>
        </a:p>
      </dgm:t>
    </dgm:pt>
    <dgm:pt modelId="{1A6C81B7-89B3-4EF4-A58E-40DABA06327C}" type="parTrans" cxnId="{3B486D84-590F-4C76-BCDF-1B0B2D8DC190}">
      <dgm:prSet/>
      <dgm:spPr/>
      <dgm:t>
        <a:bodyPr/>
        <a:lstStyle/>
        <a:p>
          <a:endParaRPr lang="ru-RU"/>
        </a:p>
      </dgm:t>
    </dgm:pt>
    <dgm:pt modelId="{7AB69BBC-289C-4874-A121-B476C042984A}" type="sibTrans" cxnId="{3B486D84-590F-4C76-BCDF-1B0B2D8DC190}">
      <dgm:prSet/>
      <dgm:spPr/>
      <dgm:t>
        <a:bodyPr/>
        <a:lstStyle/>
        <a:p>
          <a:endParaRPr lang="ru-RU"/>
        </a:p>
      </dgm:t>
    </dgm:pt>
    <dgm:pt modelId="{E7F37C7A-E872-46B5-BA1F-2C27F4DD3D6D}">
      <dgm:prSet custT="1"/>
      <dgm:spPr/>
      <dgm:t>
        <a:bodyPr/>
        <a:lstStyle/>
        <a:p>
          <a:pPr algn="just" rtl="0">
            <a:lnSpc>
              <a:spcPct val="100000"/>
            </a:lnSpc>
            <a:spcAft>
              <a:spcPts val="0"/>
            </a:spcAft>
          </a:pPr>
          <a:r>
            <a:rPr lang="ru-RU" sz="1400" b="1" kern="1200" dirty="0" smtClean="0">
              <a:solidFill>
                <a:schemeClr val="accent1"/>
              </a:solidFill>
              <a:latin typeface="+mn-lt"/>
              <a:ea typeface="+mn-ea"/>
              <a:cs typeface="+mn-cs"/>
            </a:rPr>
            <a:t>После проведения ГИА неиспользованные и использованные КИМ направляются в места, определенные Министерством,  для обеспечения их хранения</a:t>
          </a:r>
          <a:endParaRPr lang="ru-RU" sz="1400" b="1" kern="1200" dirty="0">
            <a:solidFill>
              <a:schemeClr val="accent1"/>
            </a:solidFill>
            <a:latin typeface="+mn-lt"/>
            <a:ea typeface="+mn-ea"/>
            <a:cs typeface="+mn-cs"/>
          </a:endParaRPr>
        </a:p>
      </dgm:t>
    </dgm:pt>
    <dgm:pt modelId="{09F06F4A-1FA6-4665-B63E-7F6E285BB616}" type="parTrans" cxnId="{DDEC6F8C-A570-4CC9-AB5F-20BB1F821253}">
      <dgm:prSet/>
      <dgm:spPr/>
      <dgm:t>
        <a:bodyPr/>
        <a:lstStyle/>
        <a:p>
          <a:endParaRPr lang="ru-RU"/>
        </a:p>
      </dgm:t>
    </dgm:pt>
    <dgm:pt modelId="{F2A1089B-1FA4-4019-BD3F-F3BE96B74A51}" type="sibTrans" cxnId="{DDEC6F8C-A570-4CC9-AB5F-20BB1F821253}">
      <dgm:prSet/>
      <dgm:spPr/>
      <dgm:t>
        <a:bodyPr/>
        <a:lstStyle/>
        <a:p>
          <a:endParaRPr lang="ru-RU"/>
        </a:p>
      </dgm:t>
    </dgm:pt>
    <dgm:pt modelId="{BAA2DEC1-6514-4AE9-AC78-83219B3DD44C}">
      <dgm:prSet custT="1"/>
      <dgm:spPr/>
      <dgm:t>
        <a:bodyPr/>
        <a:lstStyle/>
        <a:p>
          <a:pPr algn="just" rtl="0">
            <a:lnSpc>
              <a:spcPct val="100000"/>
            </a:lnSpc>
            <a:spcAft>
              <a:spcPts val="0"/>
            </a:spcAft>
          </a:pPr>
          <a:r>
            <a:rPr lang="ru-RU" sz="1400" b="1" kern="1200" dirty="0" smtClean="0">
              <a:solidFill>
                <a:schemeClr val="accent1"/>
              </a:solidFill>
              <a:latin typeface="+mn-lt"/>
              <a:ea typeface="+mn-ea"/>
              <a:cs typeface="+mn-cs"/>
            </a:rPr>
            <a:t>Неиспользованные и использованные КИМ хранятся до 1 марта года, следующего за годом проведения экзамена</a:t>
          </a:r>
          <a:endParaRPr lang="ru-RU" sz="1400" b="1" kern="1200" dirty="0">
            <a:solidFill>
              <a:schemeClr val="accent1"/>
            </a:solidFill>
            <a:latin typeface="+mn-lt"/>
            <a:ea typeface="+mn-ea"/>
            <a:cs typeface="+mn-cs"/>
          </a:endParaRPr>
        </a:p>
      </dgm:t>
    </dgm:pt>
    <dgm:pt modelId="{680C9D69-8314-4D4B-83E9-EDD0900C5E72}" type="parTrans" cxnId="{64727C05-EB54-4EEF-B388-3E4BDD3FD24F}">
      <dgm:prSet/>
      <dgm:spPr/>
      <dgm:t>
        <a:bodyPr/>
        <a:lstStyle/>
        <a:p>
          <a:endParaRPr lang="ru-RU"/>
        </a:p>
      </dgm:t>
    </dgm:pt>
    <dgm:pt modelId="{C5362648-E5BB-47DD-9A55-DBA26575B3BA}" type="sibTrans" cxnId="{64727C05-EB54-4EEF-B388-3E4BDD3FD24F}">
      <dgm:prSet/>
      <dgm:spPr/>
      <dgm:t>
        <a:bodyPr/>
        <a:lstStyle/>
        <a:p>
          <a:endParaRPr lang="ru-RU"/>
        </a:p>
      </dgm:t>
    </dgm:pt>
    <dgm:pt modelId="{808EBC45-8204-49D0-9E3D-B9F52FE6D654}">
      <dgm:prSet custT="1"/>
      <dgm:spPr/>
      <dgm:t>
        <a:bodyPr/>
        <a:lstStyle/>
        <a:p>
          <a:pPr algn="just" rtl="0">
            <a:lnSpc>
              <a:spcPct val="100000"/>
            </a:lnSpc>
            <a:spcAft>
              <a:spcPts val="0"/>
            </a:spcAft>
          </a:pPr>
          <a:r>
            <a:rPr lang="ru-RU" sz="1400" b="1" kern="1200" dirty="0" smtClean="0">
              <a:solidFill>
                <a:schemeClr val="accent1"/>
              </a:solidFill>
              <a:latin typeface="+mn-lt"/>
              <a:ea typeface="+mn-ea"/>
              <a:cs typeface="+mn-cs"/>
            </a:rPr>
            <a:t>По истечении указанного срока материалы уничтожаются лицом, назначенным Министерством, с оформлением соответствующего акта </a:t>
          </a:r>
          <a:endParaRPr lang="ru-RU" sz="1600" b="1" kern="1200" dirty="0">
            <a:solidFill>
              <a:schemeClr val="accent1"/>
            </a:solidFill>
            <a:latin typeface="+mn-lt"/>
            <a:ea typeface="+mn-ea"/>
            <a:cs typeface="+mn-cs"/>
          </a:endParaRPr>
        </a:p>
      </dgm:t>
    </dgm:pt>
    <dgm:pt modelId="{BAD57D7F-4D2B-40DA-A206-1D17E477255D}" type="parTrans" cxnId="{7CB33AF2-780A-4BDC-B8C5-EE3F9C8D854B}">
      <dgm:prSet/>
      <dgm:spPr/>
      <dgm:t>
        <a:bodyPr/>
        <a:lstStyle/>
        <a:p>
          <a:endParaRPr lang="ru-RU"/>
        </a:p>
      </dgm:t>
    </dgm:pt>
    <dgm:pt modelId="{FE56214A-18EA-4A42-B348-B8683399C937}" type="sibTrans" cxnId="{7CB33AF2-780A-4BDC-B8C5-EE3F9C8D854B}">
      <dgm:prSet/>
      <dgm:spPr/>
      <dgm:t>
        <a:bodyPr/>
        <a:lstStyle/>
        <a:p>
          <a:endParaRPr lang="ru-RU"/>
        </a:p>
      </dgm:t>
    </dgm:pt>
    <dgm:pt modelId="{0B814BC4-CB7D-41C4-89AB-267B120DC197}" type="pres">
      <dgm:prSet presAssocID="{BF7AE727-92F0-4158-9971-E0DE39CD0F5D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EFB98983-8B15-45DD-96C5-731D7DDF8DAF}" type="pres">
      <dgm:prSet presAssocID="{5D20C27E-4DCC-4A46-A660-42812A56E7D1}" presName="thickLine" presStyleLbl="alignNode1" presStyleIdx="0" presStyleCnt="6"/>
      <dgm:spPr/>
    </dgm:pt>
    <dgm:pt modelId="{6E89FC3D-B8C9-4F2F-BA96-F1EEED542A5E}" type="pres">
      <dgm:prSet presAssocID="{5D20C27E-4DCC-4A46-A660-42812A56E7D1}" presName="horz1" presStyleCnt="0"/>
      <dgm:spPr/>
    </dgm:pt>
    <dgm:pt modelId="{B2145CE9-D682-4B91-AFA0-4270D6E69D90}" type="pres">
      <dgm:prSet presAssocID="{5D20C27E-4DCC-4A46-A660-42812A56E7D1}" presName="tx1" presStyleLbl="revTx" presStyleIdx="0" presStyleCnt="6" custScaleY="69473"/>
      <dgm:spPr/>
      <dgm:t>
        <a:bodyPr/>
        <a:lstStyle/>
        <a:p>
          <a:endParaRPr lang="ru-RU"/>
        </a:p>
      </dgm:t>
    </dgm:pt>
    <dgm:pt modelId="{4BA560E5-7008-4F90-8124-4C897C57705A}" type="pres">
      <dgm:prSet presAssocID="{5D20C27E-4DCC-4A46-A660-42812A56E7D1}" presName="vert1" presStyleCnt="0"/>
      <dgm:spPr/>
    </dgm:pt>
    <dgm:pt modelId="{F0131D84-FB7D-46BC-B0D9-FC5BF9E9CBD3}" type="pres">
      <dgm:prSet presAssocID="{2998929E-4095-453C-B069-8A523747A9A0}" presName="thickLine" presStyleLbl="alignNode1" presStyleIdx="1" presStyleCnt="6"/>
      <dgm:spPr/>
    </dgm:pt>
    <dgm:pt modelId="{920001AD-4972-4D25-8B20-C3BA65466CEF}" type="pres">
      <dgm:prSet presAssocID="{2998929E-4095-453C-B069-8A523747A9A0}" presName="horz1" presStyleCnt="0"/>
      <dgm:spPr/>
    </dgm:pt>
    <dgm:pt modelId="{0582DDF6-12B0-4264-A476-3C37F8D9090B}" type="pres">
      <dgm:prSet presAssocID="{2998929E-4095-453C-B069-8A523747A9A0}" presName="tx1" presStyleLbl="revTx" presStyleIdx="1" presStyleCnt="6" custScaleY="164812" custLinFactNeighborY="11680"/>
      <dgm:spPr/>
      <dgm:t>
        <a:bodyPr/>
        <a:lstStyle/>
        <a:p>
          <a:endParaRPr lang="ru-RU"/>
        </a:p>
      </dgm:t>
    </dgm:pt>
    <dgm:pt modelId="{94ECC379-1E47-4A30-BC08-8A1AFA3F5CF2}" type="pres">
      <dgm:prSet presAssocID="{2998929E-4095-453C-B069-8A523747A9A0}" presName="vert1" presStyleCnt="0"/>
      <dgm:spPr/>
    </dgm:pt>
    <dgm:pt modelId="{8741C4CF-66C4-4D99-A69E-C84E4234C15A}" type="pres">
      <dgm:prSet presAssocID="{07FA5280-50A5-4CEF-A6BD-5C6E24221C36}" presName="thickLine" presStyleLbl="alignNode1" presStyleIdx="2" presStyleCnt="6" custLinFactNeighborY="-23200"/>
      <dgm:spPr/>
    </dgm:pt>
    <dgm:pt modelId="{F0F6E330-DBA6-4952-BABA-705E6C57F65D}" type="pres">
      <dgm:prSet presAssocID="{07FA5280-50A5-4CEF-A6BD-5C6E24221C36}" presName="horz1" presStyleCnt="0"/>
      <dgm:spPr/>
    </dgm:pt>
    <dgm:pt modelId="{598EF481-09FD-4D61-9A04-7937532D5D0F}" type="pres">
      <dgm:prSet presAssocID="{07FA5280-50A5-4CEF-A6BD-5C6E24221C36}" presName="tx1" presStyleLbl="revTx" presStyleIdx="2" presStyleCnt="6" custScaleY="103630"/>
      <dgm:spPr/>
      <dgm:t>
        <a:bodyPr/>
        <a:lstStyle/>
        <a:p>
          <a:endParaRPr lang="ru-RU"/>
        </a:p>
      </dgm:t>
    </dgm:pt>
    <dgm:pt modelId="{BB00D9A0-A473-4C87-B2C8-1F7890BE8213}" type="pres">
      <dgm:prSet presAssocID="{07FA5280-50A5-4CEF-A6BD-5C6E24221C36}" presName="vert1" presStyleCnt="0"/>
      <dgm:spPr/>
    </dgm:pt>
    <dgm:pt modelId="{155BA2D1-F590-4F1C-BC05-440947574997}" type="pres">
      <dgm:prSet presAssocID="{E7F37C7A-E872-46B5-BA1F-2C27F4DD3D6D}" presName="thickLine" presStyleLbl="alignNode1" presStyleIdx="3" presStyleCnt="6"/>
      <dgm:spPr/>
    </dgm:pt>
    <dgm:pt modelId="{83708F0A-4E5E-499D-8ED3-2273E453E5C0}" type="pres">
      <dgm:prSet presAssocID="{E7F37C7A-E872-46B5-BA1F-2C27F4DD3D6D}" presName="horz1" presStyleCnt="0"/>
      <dgm:spPr/>
    </dgm:pt>
    <dgm:pt modelId="{A2268E87-D132-4E21-BBE3-49964374EA63}" type="pres">
      <dgm:prSet presAssocID="{E7F37C7A-E872-46B5-BA1F-2C27F4DD3D6D}" presName="tx1" presStyleLbl="revTx" presStyleIdx="3" presStyleCnt="6" custScaleY="86847" custLinFactNeighborY="7905"/>
      <dgm:spPr/>
      <dgm:t>
        <a:bodyPr/>
        <a:lstStyle/>
        <a:p>
          <a:endParaRPr lang="ru-RU"/>
        </a:p>
      </dgm:t>
    </dgm:pt>
    <dgm:pt modelId="{C496E427-A6FA-4B16-BC1D-2DDED6FDF8C0}" type="pres">
      <dgm:prSet presAssocID="{E7F37C7A-E872-46B5-BA1F-2C27F4DD3D6D}" presName="vert1" presStyleCnt="0"/>
      <dgm:spPr/>
    </dgm:pt>
    <dgm:pt modelId="{4ECE63B8-47CD-48C9-950D-1DD9B4AFADFB}" type="pres">
      <dgm:prSet presAssocID="{BAA2DEC1-6514-4AE9-AC78-83219B3DD44C}" presName="thickLine" presStyleLbl="alignNode1" presStyleIdx="4" presStyleCnt="6"/>
      <dgm:spPr/>
    </dgm:pt>
    <dgm:pt modelId="{E4D8D541-0D46-4FA5-A22C-BE233E716EE6}" type="pres">
      <dgm:prSet presAssocID="{BAA2DEC1-6514-4AE9-AC78-83219B3DD44C}" presName="horz1" presStyleCnt="0"/>
      <dgm:spPr/>
    </dgm:pt>
    <dgm:pt modelId="{8CF44D9D-135B-40FB-9FD5-9CA10FD3141D}" type="pres">
      <dgm:prSet presAssocID="{BAA2DEC1-6514-4AE9-AC78-83219B3DD44C}" presName="tx1" presStyleLbl="revTx" presStyleIdx="4" presStyleCnt="6" custScaleY="71083"/>
      <dgm:spPr/>
      <dgm:t>
        <a:bodyPr/>
        <a:lstStyle/>
        <a:p>
          <a:endParaRPr lang="ru-RU"/>
        </a:p>
      </dgm:t>
    </dgm:pt>
    <dgm:pt modelId="{571A1FF5-85B4-49FB-B4EC-2A42B013FB79}" type="pres">
      <dgm:prSet presAssocID="{BAA2DEC1-6514-4AE9-AC78-83219B3DD44C}" presName="vert1" presStyleCnt="0"/>
      <dgm:spPr/>
    </dgm:pt>
    <dgm:pt modelId="{D359C968-168A-457D-B160-41DA928F95D1}" type="pres">
      <dgm:prSet presAssocID="{808EBC45-8204-49D0-9E3D-B9F52FE6D654}" presName="thickLine" presStyleLbl="alignNode1" presStyleIdx="5" presStyleCnt="6"/>
      <dgm:spPr/>
    </dgm:pt>
    <dgm:pt modelId="{283E32CA-01B9-4597-A760-6A4724950C0A}" type="pres">
      <dgm:prSet presAssocID="{808EBC45-8204-49D0-9E3D-B9F52FE6D654}" presName="horz1" presStyleCnt="0"/>
      <dgm:spPr/>
    </dgm:pt>
    <dgm:pt modelId="{C8DB241D-2D03-45C4-9CDB-08B67FB10DA0}" type="pres">
      <dgm:prSet presAssocID="{808EBC45-8204-49D0-9E3D-B9F52FE6D654}" presName="tx1" presStyleLbl="revTx" presStyleIdx="5" presStyleCnt="6" custScaleY="55594"/>
      <dgm:spPr/>
      <dgm:t>
        <a:bodyPr/>
        <a:lstStyle/>
        <a:p>
          <a:endParaRPr lang="ru-RU"/>
        </a:p>
      </dgm:t>
    </dgm:pt>
    <dgm:pt modelId="{C3CA6559-4F32-4B7F-ABA3-59FF874F44B6}" type="pres">
      <dgm:prSet presAssocID="{808EBC45-8204-49D0-9E3D-B9F52FE6D654}" presName="vert1" presStyleCnt="0"/>
      <dgm:spPr/>
    </dgm:pt>
  </dgm:ptLst>
  <dgm:cxnLst>
    <dgm:cxn modelId="{00AC82B1-4477-47C5-B9E5-BF591A1E8D20}" type="presOf" srcId="{5D20C27E-4DCC-4A46-A660-42812A56E7D1}" destId="{B2145CE9-D682-4B91-AFA0-4270D6E69D90}" srcOrd="0" destOrd="0" presId="urn:microsoft.com/office/officeart/2008/layout/LinedList"/>
    <dgm:cxn modelId="{B946BE7E-CD09-4802-8B12-7A3F95C24D09}" type="presOf" srcId="{E7F37C7A-E872-46B5-BA1F-2C27F4DD3D6D}" destId="{A2268E87-D132-4E21-BBE3-49964374EA63}" srcOrd="0" destOrd="0" presId="urn:microsoft.com/office/officeart/2008/layout/LinedList"/>
    <dgm:cxn modelId="{64727C05-EB54-4EEF-B388-3E4BDD3FD24F}" srcId="{BF7AE727-92F0-4158-9971-E0DE39CD0F5D}" destId="{BAA2DEC1-6514-4AE9-AC78-83219B3DD44C}" srcOrd="4" destOrd="0" parTransId="{680C9D69-8314-4D4B-83E9-EDD0900C5E72}" sibTransId="{C5362648-E5BB-47DD-9A55-DBA26575B3BA}"/>
    <dgm:cxn modelId="{7CB33AF2-780A-4BDC-B8C5-EE3F9C8D854B}" srcId="{BF7AE727-92F0-4158-9971-E0DE39CD0F5D}" destId="{808EBC45-8204-49D0-9E3D-B9F52FE6D654}" srcOrd="5" destOrd="0" parTransId="{BAD57D7F-4D2B-40DA-A206-1D17E477255D}" sibTransId="{FE56214A-18EA-4A42-B348-B8683399C937}"/>
    <dgm:cxn modelId="{125845D4-4A2E-4293-87AD-7532F29BF94A}" type="presOf" srcId="{2998929E-4095-453C-B069-8A523747A9A0}" destId="{0582DDF6-12B0-4264-A476-3C37F8D9090B}" srcOrd="0" destOrd="0" presId="urn:microsoft.com/office/officeart/2008/layout/LinedList"/>
    <dgm:cxn modelId="{8692195A-4A67-4C9E-AFF3-84A5364FBBDC}" type="presOf" srcId="{BAA2DEC1-6514-4AE9-AC78-83219B3DD44C}" destId="{8CF44D9D-135B-40FB-9FD5-9CA10FD3141D}" srcOrd="0" destOrd="0" presId="urn:microsoft.com/office/officeart/2008/layout/LinedList"/>
    <dgm:cxn modelId="{1DCCC029-4C6A-4F0C-8C94-E1C9028DAE91}" type="presOf" srcId="{BF7AE727-92F0-4158-9971-E0DE39CD0F5D}" destId="{0B814BC4-CB7D-41C4-89AB-267B120DC197}" srcOrd="0" destOrd="0" presId="urn:microsoft.com/office/officeart/2008/layout/LinedList"/>
    <dgm:cxn modelId="{2FE894CA-8108-4BDB-BF91-1402432935B5}" srcId="{BF7AE727-92F0-4158-9971-E0DE39CD0F5D}" destId="{5D20C27E-4DCC-4A46-A660-42812A56E7D1}" srcOrd="0" destOrd="0" parTransId="{06739B40-A0F8-487D-93F8-DF3D8E847D10}" sibTransId="{840E58C1-BDCF-49A3-B1BD-2D610C66446C}"/>
    <dgm:cxn modelId="{A4283B8C-31BF-4728-852C-1BDF6DF6DAB1}" type="presOf" srcId="{808EBC45-8204-49D0-9E3D-B9F52FE6D654}" destId="{C8DB241D-2D03-45C4-9CDB-08B67FB10DA0}" srcOrd="0" destOrd="0" presId="urn:microsoft.com/office/officeart/2008/layout/LinedList"/>
    <dgm:cxn modelId="{3B486D84-590F-4C76-BCDF-1B0B2D8DC190}" srcId="{BF7AE727-92F0-4158-9971-E0DE39CD0F5D}" destId="{07FA5280-50A5-4CEF-A6BD-5C6E24221C36}" srcOrd="2" destOrd="0" parTransId="{1A6C81B7-89B3-4EF4-A58E-40DABA06327C}" sibTransId="{7AB69BBC-289C-4874-A121-B476C042984A}"/>
    <dgm:cxn modelId="{A6CA0489-3162-4569-A63C-630D5B83F6C6}" srcId="{BF7AE727-92F0-4158-9971-E0DE39CD0F5D}" destId="{2998929E-4095-453C-B069-8A523747A9A0}" srcOrd="1" destOrd="0" parTransId="{DDB04DCB-46C8-49D3-8B64-5C1CA4870480}" sibTransId="{443FE5CE-A5AD-4BFC-A04B-55CE4F0379A4}"/>
    <dgm:cxn modelId="{DDEC6F8C-A570-4CC9-AB5F-20BB1F821253}" srcId="{BF7AE727-92F0-4158-9971-E0DE39CD0F5D}" destId="{E7F37C7A-E872-46B5-BA1F-2C27F4DD3D6D}" srcOrd="3" destOrd="0" parTransId="{09F06F4A-1FA6-4665-B63E-7F6E285BB616}" sibTransId="{F2A1089B-1FA4-4019-BD3F-F3BE96B74A51}"/>
    <dgm:cxn modelId="{5018C16F-0A3A-448E-A8D2-B8E2D4AC9445}" type="presOf" srcId="{07FA5280-50A5-4CEF-A6BD-5C6E24221C36}" destId="{598EF481-09FD-4D61-9A04-7937532D5D0F}" srcOrd="0" destOrd="0" presId="urn:microsoft.com/office/officeart/2008/layout/LinedList"/>
    <dgm:cxn modelId="{CD1B2B7F-14B3-448A-96A8-23E6CFE6FE18}" type="presParOf" srcId="{0B814BC4-CB7D-41C4-89AB-267B120DC197}" destId="{EFB98983-8B15-45DD-96C5-731D7DDF8DAF}" srcOrd="0" destOrd="0" presId="urn:microsoft.com/office/officeart/2008/layout/LinedList"/>
    <dgm:cxn modelId="{3CAADCCC-14C4-428A-ABBB-4F6F73813CCA}" type="presParOf" srcId="{0B814BC4-CB7D-41C4-89AB-267B120DC197}" destId="{6E89FC3D-B8C9-4F2F-BA96-F1EEED542A5E}" srcOrd="1" destOrd="0" presId="urn:microsoft.com/office/officeart/2008/layout/LinedList"/>
    <dgm:cxn modelId="{686526C7-B717-42F4-A613-01247BB5210C}" type="presParOf" srcId="{6E89FC3D-B8C9-4F2F-BA96-F1EEED542A5E}" destId="{B2145CE9-D682-4B91-AFA0-4270D6E69D90}" srcOrd="0" destOrd="0" presId="urn:microsoft.com/office/officeart/2008/layout/LinedList"/>
    <dgm:cxn modelId="{07404163-51D3-4542-8473-48D05BB9C90D}" type="presParOf" srcId="{6E89FC3D-B8C9-4F2F-BA96-F1EEED542A5E}" destId="{4BA560E5-7008-4F90-8124-4C897C57705A}" srcOrd="1" destOrd="0" presId="urn:microsoft.com/office/officeart/2008/layout/LinedList"/>
    <dgm:cxn modelId="{229AF495-1CC8-421A-A558-BA5B39B477DF}" type="presParOf" srcId="{0B814BC4-CB7D-41C4-89AB-267B120DC197}" destId="{F0131D84-FB7D-46BC-B0D9-FC5BF9E9CBD3}" srcOrd="2" destOrd="0" presId="urn:microsoft.com/office/officeart/2008/layout/LinedList"/>
    <dgm:cxn modelId="{93016D10-78B2-4CDC-9D53-74C45AD5A2A6}" type="presParOf" srcId="{0B814BC4-CB7D-41C4-89AB-267B120DC197}" destId="{920001AD-4972-4D25-8B20-C3BA65466CEF}" srcOrd="3" destOrd="0" presId="urn:microsoft.com/office/officeart/2008/layout/LinedList"/>
    <dgm:cxn modelId="{F0CE2FC9-9484-457B-B4B2-209EEA716E2C}" type="presParOf" srcId="{920001AD-4972-4D25-8B20-C3BA65466CEF}" destId="{0582DDF6-12B0-4264-A476-3C37F8D9090B}" srcOrd="0" destOrd="0" presId="urn:microsoft.com/office/officeart/2008/layout/LinedList"/>
    <dgm:cxn modelId="{CE30096A-1358-4AF2-A99F-63A42AF4D145}" type="presParOf" srcId="{920001AD-4972-4D25-8B20-C3BA65466CEF}" destId="{94ECC379-1E47-4A30-BC08-8A1AFA3F5CF2}" srcOrd="1" destOrd="0" presId="urn:microsoft.com/office/officeart/2008/layout/LinedList"/>
    <dgm:cxn modelId="{A7CF8C4A-9EFD-49AD-8B40-F035EC652392}" type="presParOf" srcId="{0B814BC4-CB7D-41C4-89AB-267B120DC197}" destId="{8741C4CF-66C4-4D99-A69E-C84E4234C15A}" srcOrd="4" destOrd="0" presId="urn:microsoft.com/office/officeart/2008/layout/LinedList"/>
    <dgm:cxn modelId="{FB4B1735-8685-4950-A927-48F435563BFE}" type="presParOf" srcId="{0B814BC4-CB7D-41C4-89AB-267B120DC197}" destId="{F0F6E330-DBA6-4952-BABA-705E6C57F65D}" srcOrd="5" destOrd="0" presId="urn:microsoft.com/office/officeart/2008/layout/LinedList"/>
    <dgm:cxn modelId="{44454F8E-C007-44F3-B5BE-B0A09854A006}" type="presParOf" srcId="{F0F6E330-DBA6-4952-BABA-705E6C57F65D}" destId="{598EF481-09FD-4D61-9A04-7937532D5D0F}" srcOrd="0" destOrd="0" presId="urn:microsoft.com/office/officeart/2008/layout/LinedList"/>
    <dgm:cxn modelId="{2D3E6E7D-8BA7-4637-84E8-EAE4A7BD1925}" type="presParOf" srcId="{F0F6E330-DBA6-4952-BABA-705E6C57F65D}" destId="{BB00D9A0-A473-4C87-B2C8-1F7890BE8213}" srcOrd="1" destOrd="0" presId="urn:microsoft.com/office/officeart/2008/layout/LinedList"/>
    <dgm:cxn modelId="{479723F9-7CB0-4DE0-B176-5A29922FED21}" type="presParOf" srcId="{0B814BC4-CB7D-41C4-89AB-267B120DC197}" destId="{155BA2D1-F590-4F1C-BC05-440947574997}" srcOrd="6" destOrd="0" presId="urn:microsoft.com/office/officeart/2008/layout/LinedList"/>
    <dgm:cxn modelId="{B791A9EF-B18D-45E6-938D-4E1C5AE7166C}" type="presParOf" srcId="{0B814BC4-CB7D-41C4-89AB-267B120DC197}" destId="{83708F0A-4E5E-499D-8ED3-2273E453E5C0}" srcOrd="7" destOrd="0" presId="urn:microsoft.com/office/officeart/2008/layout/LinedList"/>
    <dgm:cxn modelId="{AA0D3EF4-741E-4B08-93BA-92259241D60A}" type="presParOf" srcId="{83708F0A-4E5E-499D-8ED3-2273E453E5C0}" destId="{A2268E87-D132-4E21-BBE3-49964374EA63}" srcOrd="0" destOrd="0" presId="urn:microsoft.com/office/officeart/2008/layout/LinedList"/>
    <dgm:cxn modelId="{937E4E01-3735-4C71-8CA3-33B320F869E3}" type="presParOf" srcId="{83708F0A-4E5E-499D-8ED3-2273E453E5C0}" destId="{C496E427-A6FA-4B16-BC1D-2DDED6FDF8C0}" srcOrd="1" destOrd="0" presId="urn:microsoft.com/office/officeart/2008/layout/LinedList"/>
    <dgm:cxn modelId="{F1E0B0A6-7A72-4558-95ED-F734E5BCA7E7}" type="presParOf" srcId="{0B814BC4-CB7D-41C4-89AB-267B120DC197}" destId="{4ECE63B8-47CD-48C9-950D-1DD9B4AFADFB}" srcOrd="8" destOrd="0" presId="urn:microsoft.com/office/officeart/2008/layout/LinedList"/>
    <dgm:cxn modelId="{C3940F66-C226-47CE-A3EC-F2E64F610F88}" type="presParOf" srcId="{0B814BC4-CB7D-41C4-89AB-267B120DC197}" destId="{E4D8D541-0D46-4FA5-A22C-BE233E716EE6}" srcOrd="9" destOrd="0" presId="urn:microsoft.com/office/officeart/2008/layout/LinedList"/>
    <dgm:cxn modelId="{AE9E2195-4D82-4244-ACE6-D0DEB37A7FB0}" type="presParOf" srcId="{E4D8D541-0D46-4FA5-A22C-BE233E716EE6}" destId="{8CF44D9D-135B-40FB-9FD5-9CA10FD3141D}" srcOrd="0" destOrd="0" presId="urn:microsoft.com/office/officeart/2008/layout/LinedList"/>
    <dgm:cxn modelId="{F6454A41-0AA1-41ED-BAD4-11CEC27B8AA5}" type="presParOf" srcId="{E4D8D541-0D46-4FA5-A22C-BE233E716EE6}" destId="{571A1FF5-85B4-49FB-B4EC-2A42B013FB79}" srcOrd="1" destOrd="0" presId="urn:microsoft.com/office/officeart/2008/layout/LinedList"/>
    <dgm:cxn modelId="{9AC6A107-802B-4A8C-80BE-B745439ADFFD}" type="presParOf" srcId="{0B814BC4-CB7D-41C4-89AB-267B120DC197}" destId="{D359C968-168A-457D-B160-41DA928F95D1}" srcOrd="10" destOrd="0" presId="urn:microsoft.com/office/officeart/2008/layout/LinedList"/>
    <dgm:cxn modelId="{C9A13EB0-299E-42AA-9C94-606AA4D68E00}" type="presParOf" srcId="{0B814BC4-CB7D-41C4-89AB-267B120DC197}" destId="{283E32CA-01B9-4597-A760-6A4724950C0A}" srcOrd="11" destOrd="0" presId="urn:microsoft.com/office/officeart/2008/layout/LinedList"/>
    <dgm:cxn modelId="{9ED13BCF-036E-4254-91AD-5AA95EC02070}" type="presParOf" srcId="{283E32CA-01B9-4597-A760-6A4724950C0A}" destId="{C8DB241D-2D03-45C4-9CDB-08B67FB10DA0}" srcOrd="0" destOrd="0" presId="urn:microsoft.com/office/officeart/2008/layout/LinedList"/>
    <dgm:cxn modelId="{96DF7026-8B35-456D-80F8-74969339D2FD}" type="presParOf" srcId="{283E32CA-01B9-4597-A760-6A4724950C0A}" destId="{C3CA6559-4F32-4B7F-ABA3-59FF874F44B6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9D89E2D-5BD1-46BA-B386-7AF2CF7F86E4}" type="doc">
      <dgm:prSet loTypeId="urn:microsoft.com/office/officeart/2005/8/layout/hList1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FAD9133D-3E86-4CA7-A438-9D8591FE9DB0}">
      <dgm:prSet phldrT="[Текст]" custT="1"/>
      <dgm:spPr>
        <a:solidFill>
          <a:srgbClr val="006AB3"/>
        </a:solidFill>
      </dgm:spPr>
      <dgm:t>
        <a:bodyPr/>
        <a:lstStyle/>
        <a:p>
          <a:pPr>
            <a:lnSpc>
              <a:spcPct val="100000"/>
            </a:lnSpc>
            <a:spcAft>
              <a:spcPts val="1000"/>
            </a:spcAft>
          </a:pPr>
          <a:r>
            <a:rPr lang="ru-RU" sz="1600" b="1" dirty="0" smtClean="0">
              <a:solidFill>
                <a:schemeClr val="bg1"/>
              </a:solidFill>
            </a:rPr>
            <a:t>Продолжительность ЕГЭ</a:t>
          </a:r>
          <a:endParaRPr lang="ru-RU" sz="1600" b="1" dirty="0">
            <a:solidFill>
              <a:schemeClr val="bg1"/>
            </a:solidFill>
          </a:endParaRPr>
        </a:p>
      </dgm:t>
    </dgm:pt>
    <dgm:pt modelId="{A8208983-1E70-4562-B906-6F6C2607038A}" type="parTrans" cxnId="{424A7E8A-21E2-497F-9A2A-11723DCBD019}">
      <dgm:prSet/>
      <dgm:spPr/>
      <dgm:t>
        <a:bodyPr/>
        <a:lstStyle/>
        <a:p>
          <a:endParaRPr lang="ru-RU"/>
        </a:p>
      </dgm:t>
    </dgm:pt>
    <dgm:pt modelId="{17BF0E82-7FF7-4594-8EF8-1F6C79F277CF}" type="sibTrans" cxnId="{424A7E8A-21E2-497F-9A2A-11723DCBD019}">
      <dgm:prSet/>
      <dgm:spPr/>
      <dgm:t>
        <a:bodyPr/>
        <a:lstStyle/>
        <a:p>
          <a:endParaRPr lang="ru-RU"/>
        </a:p>
      </dgm:t>
    </dgm:pt>
    <dgm:pt modelId="{9345BA08-2473-4BCF-BF0E-38F9F0979FAB}">
      <dgm:prSet custT="1"/>
      <dgm:spPr>
        <a:solidFill>
          <a:srgbClr val="006AB3"/>
        </a:solidFill>
      </dgm:spPr>
      <dgm:t>
        <a:bodyPr/>
        <a:lstStyle/>
        <a:p>
          <a:pPr>
            <a:lnSpc>
              <a:spcPct val="100000"/>
            </a:lnSpc>
            <a:spcAft>
              <a:spcPts val="1000"/>
            </a:spcAft>
          </a:pPr>
          <a:r>
            <a:rPr lang="ru-RU" sz="1600" b="1" dirty="0" smtClean="0">
              <a:solidFill>
                <a:schemeClr val="bg1"/>
              </a:solidFill>
            </a:rPr>
            <a:t>Средства обучения и воспитания, использующиеся при проведении ЕГЭ </a:t>
          </a:r>
          <a:endParaRPr lang="ru-RU" sz="1600" b="1" dirty="0">
            <a:solidFill>
              <a:schemeClr val="bg1"/>
            </a:solidFill>
          </a:endParaRPr>
        </a:p>
      </dgm:t>
    </dgm:pt>
    <dgm:pt modelId="{37694719-4F55-4C7C-A9BF-D487A9859A28}" type="parTrans" cxnId="{DAFFE686-F779-430C-8DF4-0A149CCB3C80}">
      <dgm:prSet/>
      <dgm:spPr/>
      <dgm:t>
        <a:bodyPr/>
        <a:lstStyle/>
        <a:p>
          <a:endParaRPr lang="ru-RU"/>
        </a:p>
      </dgm:t>
    </dgm:pt>
    <dgm:pt modelId="{3DA7CC8E-3851-4725-B7BD-11AD29454399}" type="sibTrans" cxnId="{DAFFE686-F779-430C-8DF4-0A149CCB3C80}">
      <dgm:prSet/>
      <dgm:spPr/>
      <dgm:t>
        <a:bodyPr/>
        <a:lstStyle/>
        <a:p>
          <a:endParaRPr lang="ru-RU"/>
        </a:p>
      </dgm:t>
    </dgm:pt>
    <dgm:pt modelId="{072532D1-9D07-428F-A43E-C482364EB5DD}">
      <dgm:prSet phldrT="[Текст]" custT="1"/>
      <dgm:spPr/>
      <dgm:t>
        <a:bodyPr/>
        <a:lstStyle/>
        <a:p>
          <a:pPr algn="l">
            <a:lnSpc>
              <a:spcPct val="100000"/>
            </a:lnSpc>
            <a:spcAft>
              <a:spcPts val="1000"/>
            </a:spcAft>
          </a:pPr>
          <a:r>
            <a:rPr lang="ru-RU" sz="1400" kern="1200" dirty="0" smtClean="0">
              <a:solidFill>
                <a:srgbClr val="006AB3"/>
              </a:solidFill>
              <a:latin typeface="+mn-lt"/>
              <a:ea typeface="+mn-ea"/>
              <a:cs typeface="+mn-cs"/>
            </a:rPr>
            <a:t>по математике профильного уровня, физике, литературе, информатике и информационно-коммуникационным технологиям (ИКТ), обществознанию, истории </a:t>
          </a:r>
          <a:br>
            <a:rPr lang="ru-RU" sz="1400" kern="1200" dirty="0" smtClean="0">
              <a:solidFill>
                <a:srgbClr val="006AB3"/>
              </a:solidFill>
              <a:latin typeface="+mn-lt"/>
              <a:ea typeface="+mn-ea"/>
              <a:cs typeface="+mn-cs"/>
            </a:rPr>
          </a:br>
          <a:r>
            <a:rPr lang="ru-RU" sz="1400" kern="1200" dirty="0" smtClean="0">
              <a:solidFill>
                <a:srgbClr val="006AB3"/>
              </a:solidFill>
              <a:latin typeface="+mn-lt"/>
              <a:ea typeface="+mn-ea"/>
              <a:cs typeface="+mn-cs"/>
            </a:rPr>
            <a:t>3 часа 55 минут;</a:t>
          </a:r>
          <a:endParaRPr lang="ru-RU" sz="1400" kern="1200" dirty="0">
            <a:solidFill>
              <a:srgbClr val="006AB3"/>
            </a:solidFill>
            <a:latin typeface="+mn-lt"/>
            <a:ea typeface="+mn-ea"/>
            <a:cs typeface="+mn-cs"/>
          </a:endParaRPr>
        </a:p>
      </dgm:t>
    </dgm:pt>
    <dgm:pt modelId="{13DAE92F-80DD-4C09-9EE6-8EC616F57272}" type="parTrans" cxnId="{300C3088-B1BC-4912-AECB-F8BEF85A458C}">
      <dgm:prSet/>
      <dgm:spPr/>
      <dgm:t>
        <a:bodyPr/>
        <a:lstStyle/>
        <a:p>
          <a:endParaRPr lang="ru-RU"/>
        </a:p>
      </dgm:t>
    </dgm:pt>
    <dgm:pt modelId="{69BEDF2D-BCA2-4858-84F6-74DDD3EB11ED}" type="sibTrans" cxnId="{300C3088-B1BC-4912-AECB-F8BEF85A458C}">
      <dgm:prSet/>
      <dgm:spPr/>
      <dgm:t>
        <a:bodyPr/>
        <a:lstStyle/>
        <a:p>
          <a:endParaRPr lang="ru-RU"/>
        </a:p>
      </dgm:t>
    </dgm:pt>
    <dgm:pt modelId="{922A94E2-5504-488C-8830-35BE6D9D0BBE}">
      <dgm:prSet custT="1"/>
      <dgm:spPr/>
      <dgm:t>
        <a:bodyPr/>
        <a:lstStyle/>
        <a:p>
          <a:pPr>
            <a:lnSpc>
              <a:spcPct val="100000"/>
            </a:lnSpc>
            <a:spcAft>
              <a:spcPts val="1000"/>
            </a:spcAft>
          </a:pPr>
          <a:r>
            <a:rPr lang="ru-RU" sz="1400" kern="1200" dirty="0" smtClean="0">
              <a:solidFill>
                <a:srgbClr val="006AB3"/>
              </a:solidFill>
              <a:latin typeface="+mn-lt"/>
              <a:ea typeface="+mn-ea"/>
              <a:cs typeface="+mn-cs"/>
            </a:rPr>
            <a:t>по математике - линейка; </a:t>
          </a:r>
          <a:endParaRPr lang="ru-RU" sz="1400" kern="1200" dirty="0">
            <a:solidFill>
              <a:srgbClr val="006AB3"/>
            </a:solidFill>
            <a:latin typeface="+mn-lt"/>
            <a:ea typeface="+mn-ea"/>
            <a:cs typeface="+mn-cs"/>
          </a:endParaRPr>
        </a:p>
      </dgm:t>
    </dgm:pt>
    <dgm:pt modelId="{63886B51-9F16-41A2-922C-774B5BB229D5}" type="parTrans" cxnId="{226CB1B5-799E-4189-8CA4-CDD94993DA75}">
      <dgm:prSet/>
      <dgm:spPr/>
      <dgm:t>
        <a:bodyPr/>
        <a:lstStyle/>
        <a:p>
          <a:endParaRPr lang="ru-RU"/>
        </a:p>
      </dgm:t>
    </dgm:pt>
    <dgm:pt modelId="{2FCDEFFC-18B0-4F55-B836-7874254DA9B9}" type="sibTrans" cxnId="{226CB1B5-799E-4189-8CA4-CDD94993DA75}">
      <dgm:prSet/>
      <dgm:spPr/>
      <dgm:t>
        <a:bodyPr/>
        <a:lstStyle/>
        <a:p>
          <a:endParaRPr lang="ru-RU"/>
        </a:p>
      </dgm:t>
    </dgm:pt>
    <dgm:pt modelId="{100A4490-BAF2-49E4-980B-6D4DC400D67E}">
      <dgm:prSet phldrT="[Текст]" custT="1"/>
      <dgm:spPr/>
      <dgm:t>
        <a:bodyPr/>
        <a:lstStyle/>
        <a:p>
          <a:pPr algn="l">
            <a:lnSpc>
              <a:spcPct val="100000"/>
            </a:lnSpc>
            <a:spcAft>
              <a:spcPts val="1000"/>
            </a:spcAft>
          </a:pPr>
          <a:r>
            <a:rPr lang="ru-RU" sz="1400" kern="1200" dirty="0" smtClean="0">
              <a:solidFill>
                <a:srgbClr val="006AB3"/>
              </a:solidFill>
              <a:latin typeface="+mn-lt"/>
              <a:ea typeface="+mn-ea"/>
              <a:cs typeface="+mn-cs"/>
            </a:rPr>
            <a:t>по математике базового уровня, географии, иностранным языкам (английский, французский, немецкий, испанский, китайский) (кроме раздела "Говорение") </a:t>
          </a:r>
          <a:br>
            <a:rPr lang="ru-RU" sz="1400" kern="1200" dirty="0" smtClean="0">
              <a:solidFill>
                <a:srgbClr val="006AB3"/>
              </a:solidFill>
              <a:latin typeface="+mn-lt"/>
              <a:ea typeface="+mn-ea"/>
              <a:cs typeface="+mn-cs"/>
            </a:rPr>
          </a:br>
          <a:r>
            <a:rPr lang="ru-RU" sz="1400" kern="1200" dirty="0" smtClean="0">
              <a:solidFill>
                <a:srgbClr val="006AB3"/>
              </a:solidFill>
              <a:latin typeface="+mn-lt"/>
              <a:ea typeface="+mn-ea"/>
              <a:cs typeface="+mn-cs"/>
            </a:rPr>
            <a:t>3 часа;</a:t>
          </a:r>
          <a:endParaRPr lang="ru-RU" sz="1400" kern="1200" dirty="0">
            <a:solidFill>
              <a:srgbClr val="006AB3"/>
            </a:solidFill>
            <a:latin typeface="+mn-lt"/>
            <a:ea typeface="+mn-ea"/>
            <a:cs typeface="+mn-cs"/>
          </a:endParaRPr>
        </a:p>
      </dgm:t>
    </dgm:pt>
    <dgm:pt modelId="{1F2C6E88-1726-4001-8D87-8E755C88EAFD}" type="parTrans" cxnId="{D6C3A74E-51D5-4BA0-A71D-0F74F2D7F1F6}">
      <dgm:prSet/>
      <dgm:spPr/>
      <dgm:t>
        <a:bodyPr/>
        <a:lstStyle/>
        <a:p>
          <a:endParaRPr lang="ru-RU"/>
        </a:p>
      </dgm:t>
    </dgm:pt>
    <dgm:pt modelId="{2B2ED332-A2C4-4B21-8E0C-E0441FE0C485}" type="sibTrans" cxnId="{D6C3A74E-51D5-4BA0-A71D-0F74F2D7F1F6}">
      <dgm:prSet/>
      <dgm:spPr/>
      <dgm:t>
        <a:bodyPr/>
        <a:lstStyle/>
        <a:p>
          <a:endParaRPr lang="ru-RU"/>
        </a:p>
      </dgm:t>
    </dgm:pt>
    <dgm:pt modelId="{1D10AB59-5288-437A-B2A8-24B6EE486CC0}">
      <dgm:prSet phldrT="[Текст]" custT="1"/>
      <dgm:spPr/>
      <dgm:t>
        <a:bodyPr/>
        <a:lstStyle/>
        <a:p>
          <a:pPr algn="l">
            <a:lnSpc>
              <a:spcPct val="100000"/>
            </a:lnSpc>
            <a:spcAft>
              <a:spcPts val="1000"/>
            </a:spcAft>
          </a:pPr>
          <a:r>
            <a:rPr lang="ru-RU" sz="1400" kern="1200" dirty="0" smtClean="0">
              <a:solidFill>
                <a:srgbClr val="006AB3"/>
              </a:solidFill>
              <a:latin typeface="+mn-lt"/>
              <a:ea typeface="+mn-ea"/>
              <a:cs typeface="+mn-cs"/>
            </a:rPr>
            <a:t>по русскому языку, химии, биологии </a:t>
          </a:r>
          <a:br>
            <a:rPr lang="ru-RU" sz="1400" kern="1200" dirty="0" smtClean="0">
              <a:solidFill>
                <a:srgbClr val="006AB3"/>
              </a:solidFill>
              <a:latin typeface="+mn-lt"/>
              <a:ea typeface="+mn-ea"/>
              <a:cs typeface="+mn-cs"/>
            </a:rPr>
          </a:br>
          <a:r>
            <a:rPr lang="ru-RU" sz="1400" kern="1200" dirty="0" smtClean="0">
              <a:solidFill>
                <a:srgbClr val="006AB3"/>
              </a:solidFill>
              <a:latin typeface="+mn-lt"/>
              <a:ea typeface="+mn-ea"/>
              <a:cs typeface="+mn-cs"/>
            </a:rPr>
            <a:t>3 часа 30 минут;</a:t>
          </a:r>
          <a:endParaRPr lang="ru-RU" sz="1400" kern="1200" dirty="0">
            <a:solidFill>
              <a:srgbClr val="006AB3"/>
            </a:solidFill>
            <a:latin typeface="+mn-lt"/>
            <a:ea typeface="+mn-ea"/>
            <a:cs typeface="+mn-cs"/>
          </a:endParaRPr>
        </a:p>
      </dgm:t>
    </dgm:pt>
    <dgm:pt modelId="{769DA30A-A8C8-4C9E-BFAB-CEA36AE379B4}" type="parTrans" cxnId="{9E66EAD1-DCC8-417E-82F0-C98F354F7896}">
      <dgm:prSet/>
      <dgm:spPr/>
      <dgm:t>
        <a:bodyPr/>
        <a:lstStyle/>
        <a:p>
          <a:endParaRPr lang="ru-RU"/>
        </a:p>
      </dgm:t>
    </dgm:pt>
    <dgm:pt modelId="{8EE92E23-109A-45D8-B34C-4FC27992E61B}" type="sibTrans" cxnId="{9E66EAD1-DCC8-417E-82F0-C98F354F7896}">
      <dgm:prSet/>
      <dgm:spPr/>
      <dgm:t>
        <a:bodyPr/>
        <a:lstStyle/>
        <a:p>
          <a:endParaRPr lang="ru-RU"/>
        </a:p>
      </dgm:t>
    </dgm:pt>
    <dgm:pt modelId="{471C5F54-66EB-409D-ACBC-8FBD1FE8BBCB}">
      <dgm:prSet phldrT="[Текст]" custT="1"/>
      <dgm:spPr/>
      <dgm:t>
        <a:bodyPr/>
        <a:lstStyle/>
        <a:p>
          <a:pPr algn="l">
            <a:lnSpc>
              <a:spcPct val="100000"/>
            </a:lnSpc>
            <a:spcAft>
              <a:spcPts val="1000"/>
            </a:spcAft>
          </a:pPr>
          <a:r>
            <a:rPr lang="ru-RU" sz="1400" kern="1200" dirty="0" smtClean="0">
              <a:solidFill>
                <a:srgbClr val="006AB3"/>
              </a:solidFill>
              <a:latin typeface="+mn-lt"/>
              <a:ea typeface="+mn-ea"/>
              <a:cs typeface="+mn-cs"/>
            </a:rPr>
            <a:t>по иностранным языкам (английский, французский, немецкий, испанский, китайский</a:t>
          </a:r>
          <a:r>
            <a:rPr lang="ru-RU" sz="1400" kern="1200" dirty="0" smtClean="0">
              <a:solidFill>
                <a:srgbClr val="00B050"/>
              </a:solidFill>
              <a:latin typeface="+mn-lt"/>
              <a:ea typeface="+mn-ea"/>
              <a:cs typeface="+mn-cs"/>
            </a:rPr>
            <a:t>)</a:t>
          </a:r>
          <a:r>
            <a:rPr lang="ru-RU" sz="1400" kern="1200" dirty="0" smtClean="0">
              <a:solidFill>
                <a:srgbClr val="006AB3"/>
              </a:solidFill>
              <a:latin typeface="+mn-lt"/>
              <a:ea typeface="+mn-ea"/>
              <a:cs typeface="+mn-cs"/>
            </a:rPr>
            <a:t> (раздел "Говорение") </a:t>
          </a:r>
          <a:br>
            <a:rPr lang="ru-RU" sz="1400" kern="1200" dirty="0" smtClean="0">
              <a:solidFill>
                <a:srgbClr val="006AB3"/>
              </a:solidFill>
              <a:latin typeface="+mn-lt"/>
              <a:ea typeface="+mn-ea"/>
              <a:cs typeface="+mn-cs"/>
            </a:rPr>
          </a:br>
          <a:r>
            <a:rPr lang="ru-RU" sz="1400" kern="1200" dirty="0" smtClean="0">
              <a:solidFill>
                <a:srgbClr val="006AB3"/>
              </a:solidFill>
              <a:latin typeface="+mn-lt"/>
              <a:ea typeface="+mn-ea"/>
              <a:cs typeface="+mn-cs"/>
            </a:rPr>
            <a:t>15 минут</a:t>
          </a:r>
          <a:endParaRPr lang="ru-RU" sz="1400" kern="1200" dirty="0">
            <a:solidFill>
              <a:srgbClr val="006AB3"/>
            </a:solidFill>
            <a:latin typeface="+mn-lt"/>
            <a:ea typeface="+mn-ea"/>
            <a:cs typeface="+mn-cs"/>
          </a:endParaRPr>
        </a:p>
      </dgm:t>
    </dgm:pt>
    <dgm:pt modelId="{7A098999-A3B6-4098-B9CA-7B175F044F0B}" type="parTrans" cxnId="{555964E0-FC91-47D9-8463-69F91B04B4B8}">
      <dgm:prSet/>
      <dgm:spPr/>
      <dgm:t>
        <a:bodyPr/>
        <a:lstStyle/>
        <a:p>
          <a:endParaRPr lang="ru-RU"/>
        </a:p>
      </dgm:t>
    </dgm:pt>
    <dgm:pt modelId="{FE929942-90E2-4D8B-96CA-E0D817092D2C}" type="sibTrans" cxnId="{555964E0-FC91-47D9-8463-69F91B04B4B8}">
      <dgm:prSet/>
      <dgm:spPr/>
      <dgm:t>
        <a:bodyPr/>
        <a:lstStyle/>
        <a:p>
          <a:endParaRPr lang="ru-RU"/>
        </a:p>
      </dgm:t>
    </dgm:pt>
    <dgm:pt modelId="{F5710857-C356-4C09-83AA-F366E4AE8BA7}">
      <dgm:prSet custT="1"/>
      <dgm:spPr/>
      <dgm:t>
        <a:bodyPr/>
        <a:lstStyle/>
        <a:p>
          <a:pPr>
            <a:lnSpc>
              <a:spcPct val="100000"/>
            </a:lnSpc>
            <a:spcAft>
              <a:spcPts val="1000"/>
            </a:spcAft>
          </a:pPr>
          <a:r>
            <a:rPr lang="ru-RU" sz="1400" kern="1200" dirty="0" smtClean="0">
              <a:solidFill>
                <a:srgbClr val="006AB3"/>
              </a:solidFill>
              <a:latin typeface="+mn-lt"/>
              <a:ea typeface="+mn-ea"/>
              <a:cs typeface="+mn-cs"/>
            </a:rPr>
            <a:t>по физике - линейка и непрограммируемый калькулятор;</a:t>
          </a:r>
          <a:endParaRPr lang="ru-RU" sz="1400" kern="1200" dirty="0">
            <a:solidFill>
              <a:srgbClr val="006AB3"/>
            </a:solidFill>
            <a:latin typeface="+mn-lt"/>
            <a:ea typeface="+mn-ea"/>
            <a:cs typeface="+mn-cs"/>
          </a:endParaRPr>
        </a:p>
      </dgm:t>
    </dgm:pt>
    <dgm:pt modelId="{D07AE012-A6D8-4645-8BE4-B61D43F134EC}" type="parTrans" cxnId="{C65E4BD2-6EE1-4B08-B4F4-2BFAF37639EA}">
      <dgm:prSet/>
      <dgm:spPr/>
      <dgm:t>
        <a:bodyPr/>
        <a:lstStyle/>
        <a:p>
          <a:endParaRPr lang="ru-RU"/>
        </a:p>
      </dgm:t>
    </dgm:pt>
    <dgm:pt modelId="{A93B053C-0385-4B10-8530-2ACD943B1D1A}" type="sibTrans" cxnId="{C65E4BD2-6EE1-4B08-B4F4-2BFAF37639EA}">
      <dgm:prSet/>
      <dgm:spPr/>
      <dgm:t>
        <a:bodyPr/>
        <a:lstStyle/>
        <a:p>
          <a:endParaRPr lang="ru-RU"/>
        </a:p>
      </dgm:t>
    </dgm:pt>
    <dgm:pt modelId="{17AE8719-E615-4F7B-9285-1AD1D037CD84}">
      <dgm:prSet custT="1"/>
      <dgm:spPr/>
      <dgm:t>
        <a:bodyPr/>
        <a:lstStyle/>
        <a:p>
          <a:pPr>
            <a:lnSpc>
              <a:spcPct val="100000"/>
            </a:lnSpc>
            <a:spcAft>
              <a:spcPts val="1000"/>
            </a:spcAft>
          </a:pPr>
          <a:r>
            <a:rPr lang="ru-RU" sz="1400" kern="1200" dirty="0" smtClean="0">
              <a:solidFill>
                <a:srgbClr val="006AB3"/>
              </a:solidFill>
              <a:latin typeface="+mn-lt"/>
              <a:ea typeface="+mn-ea"/>
              <a:cs typeface="+mn-cs"/>
            </a:rPr>
            <a:t>по химии - непрограммируемый калькулятор;</a:t>
          </a:r>
          <a:endParaRPr lang="ru-RU" sz="1400" kern="1200" dirty="0">
            <a:solidFill>
              <a:srgbClr val="006AB3"/>
            </a:solidFill>
            <a:latin typeface="+mn-lt"/>
            <a:ea typeface="+mn-ea"/>
            <a:cs typeface="+mn-cs"/>
          </a:endParaRPr>
        </a:p>
      </dgm:t>
    </dgm:pt>
    <dgm:pt modelId="{04C1780B-0EDB-472A-8D9F-49473105550E}" type="parTrans" cxnId="{64AA0266-351D-401E-B430-B6429FE23CA5}">
      <dgm:prSet/>
      <dgm:spPr/>
      <dgm:t>
        <a:bodyPr/>
        <a:lstStyle/>
        <a:p>
          <a:endParaRPr lang="ru-RU"/>
        </a:p>
      </dgm:t>
    </dgm:pt>
    <dgm:pt modelId="{88DA44AF-B15A-4C0D-BE63-23F5A2F46C16}" type="sibTrans" cxnId="{64AA0266-351D-401E-B430-B6429FE23CA5}">
      <dgm:prSet/>
      <dgm:spPr/>
      <dgm:t>
        <a:bodyPr/>
        <a:lstStyle/>
        <a:p>
          <a:endParaRPr lang="ru-RU"/>
        </a:p>
      </dgm:t>
    </dgm:pt>
    <dgm:pt modelId="{5C443C64-9562-40F3-AEE8-A6CCA96EE4F3}">
      <dgm:prSet custT="1"/>
      <dgm:spPr/>
      <dgm:t>
        <a:bodyPr/>
        <a:lstStyle/>
        <a:p>
          <a:pPr>
            <a:lnSpc>
              <a:spcPct val="100000"/>
            </a:lnSpc>
            <a:spcAft>
              <a:spcPts val="1000"/>
            </a:spcAft>
          </a:pPr>
          <a:r>
            <a:rPr lang="ru-RU" sz="1400" kern="1200" dirty="0" smtClean="0">
              <a:solidFill>
                <a:srgbClr val="006AB3"/>
              </a:solidFill>
              <a:latin typeface="+mn-lt"/>
              <a:ea typeface="+mn-ea"/>
              <a:cs typeface="+mn-cs"/>
            </a:rPr>
            <a:t>по географии - линейка, транспортир, непрограммируемый калькулятор</a:t>
          </a:r>
          <a:endParaRPr lang="ru-RU" sz="1400" kern="1200" dirty="0">
            <a:solidFill>
              <a:srgbClr val="006AB3"/>
            </a:solidFill>
            <a:latin typeface="+mn-lt"/>
            <a:ea typeface="+mn-ea"/>
            <a:cs typeface="+mn-cs"/>
          </a:endParaRPr>
        </a:p>
      </dgm:t>
    </dgm:pt>
    <dgm:pt modelId="{A8F94207-EF4D-411F-BFFC-E58BA9B165CF}" type="parTrans" cxnId="{769B29C4-F440-46CB-866D-2A4062365A06}">
      <dgm:prSet/>
      <dgm:spPr/>
      <dgm:t>
        <a:bodyPr/>
        <a:lstStyle/>
        <a:p>
          <a:endParaRPr lang="ru-RU"/>
        </a:p>
      </dgm:t>
    </dgm:pt>
    <dgm:pt modelId="{FAE61647-7A80-4835-827E-83A849BB08F0}" type="sibTrans" cxnId="{769B29C4-F440-46CB-866D-2A4062365A06}">
      <dgm:prSet/>
      <dgm:spPr/>
      <dgm:t>
        <a:bodyPr/>
        <a:lstStyle/>
        <a:p>
          <a:endParaRPr lang="ru-RU"/>
        </a:p>
      </dgm:t>
    </dgm:pt>
    <dgm:pt modelId="{030FC7AB-857C-401D-85EB-E40568B21179}" type="pres">
      <dgm:prSet presAssocID="{F9D89E2D-5BD1-46BA-B386-7AF2CF7F86E4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0022F4C-78F8-4FD4-A919-50EA98E7A4DD}" type="pres">
      <dgm:prSet presAssocID="{FAD9133D-3E86-4CA7-A438-9D8591FE9DB0}" presName="composite" presStyleCnt="0"/>
      <dgm:spPr/>
    </dgm:pt>
    <dgm:pt modelId="{F71442B3-97FD-40BB-8150-0148AB8FC40B}" type="pres">
      <dgm:prSet presAssocID="{FAD9133D-3E86-4CA7-A438-9D8591FE9DB0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86A17C-1F24-422A-8EC6-9E2F87C12D73}" type="pres">
      <dgm:prSet presAssocID="{FAD9133D-3E86-4CA7-A438-9D8591FE9DB0}" presName="desTx" presStyleLbl="alignAccFollowNode1" presStyleIdx="0" presStyleCnt="2" custScaleY="100000" custLinFactNeighborX="0" custLinFactNeighborY="32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F811B2-572C-40CB-8543-36387E7BBF5B}" type="pres">
      <dgm:prSet presAssocID="{17BF0E82-7FF7-4594-8EF8-1F6C79F277CF}" presName="space" presStyleCnt="0"/>
      <dgm:spPr/>
    </dgm:pt>
    <dgm:pt modelId="{A67637CA-EA6B-4383-A96F-EADCF63F126A}" type="pres">
      <dgm:prSet presAssocID="{9345BA08-2473-4BCF-BF0E-38F9F0979FAB}" presName="composite" presStyleCnt="0"/>
      <dgm:spPr/>
    </dgm:pt>
    <dgm:pt modelId="{12A314F1-EAA8-4AAD-A432-5412CEC9DE51}" type="pres">
      <dgm:prSet presAssocID="{9345BA08-2473-4BCF-BF0E-38F9F0979FAB}" presName="parTx" presStyleLbl="alignNode1" presStyleIdx="1" presStyleCnt="2" custLinFactNeighborY="95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FBAD9E8-E279-4AD6-B937-6586EE0B50C7}" type="pres">
      <dgm:prSet presAssocID="{9345BA08-2473-4BCF-BF0E-38F9F0979FAB}" presName="desTx" presStyleLbl="alignAccFollowNode1" presStyleIdx="1" presStyleCnt="2" custScaleY="101331" custLinFactNeighborX="1" custLinFactNeighborY="-16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55964E0-FC91-47D9-8463-69F91B04B4B8}" srcId="{FAD9133D-3E86-4CA7-A438-9D8591FE9DB0}" destId="{471C5F54-66EB-409D-ACBC-8FBD1FE8BBCB}" srcOrd="3" destOrd="0" parTransId="{7A098999-A3B6-4098-B9CA-7B175F044F0B}" sibTransId="{FE929942-90E2-4D8B-96CA-E0D817092D2C}"/>
    <dgm:cxn modelId="{9E66EAD1-DCC8-417E-82F0-C98F354F7896}" srcId="{FAD9133D-3E86-4CA7-A438-9D8591FE9DB0}" destId="{1D10AB59-5288-437A-B2A8-24B6EE486CC0}" srcOrd="1" destOrd="0" parTransId="{769DA30A-A8C8-4C9E-BFAB-CEA36AE379B4}" sibTransId="{8EE92E23-109A-45D8-B34C-4FC27992E61B}"/>
    <dgm:cxn modelId="{769B29C4-F440-46CB-866D-2A4062365A06}" srcId="{9345BA08-2473-4BCF-BF0E-38F9F0979FAB}" destId="{5C443C64-9562-40F3-AEE8-A6CCA96EE4F3}" srcOrd="3" destOrd="0" parTransId="{A8F94207-EF4D-411F-BFFC-E58BA9B165CF}" sibTransId="{FAE61647-7A80-4835-827E-83A849BB08F0}"/>
    <dgm:cxn modelId="{300C3088-B1BC-4912-AECB-F8BEF85A458C}" srcId="{FAD9133D-3E86-4CA7-A438-9D8591FE9DB0}" destId="{072532D1-9D07-428F-A43E-C482364EB5DD}" srcOrd="0" destOrd="0" parTransId="{13DAE92F-80DD-4C09-9EE6-8EC616F57272}" sibTransId="{69BEDF2D-BCA2-4858-84F6-74DDD3EB11ED}"/>
    <dgm:cxn modelId="{41757728-61DE-48A5-A6B3-0878B5C3A883}" type="presOf" srcId="{072532D1-9D07-428F-A43E-C482364EB5DD}" destId="{B286A17C-1F24-422A-8EC6-9E2F87C12D73}" srcOrd="0" destOrd="0" presId="urn:microsoft.com/office/officeart/2005/8/layout/hList1"/>
    <dgm:cxn modelId="{CA79DF53-E4F4-42D3-B4AA-EB22A2CDC02C}" type="presOf" srcId="{100A4490-BAF2-49E4-980B-6D4DC400D67E}" destId="{B286A17C-1F24-422A-8EC6-9E2F87C12D73}" srcOrd="0" destOrd="2" presId="urn:microsoft.com/office/officeart/2005/8/layout/hList1"/>
    <dgm:cxn modelId="{466857F3-E88B-44A5-B949-EB9709F134E7}" type="presOf" srcId="{1D10AB59-5288-437A-B2A8-24B6EE486CC0}" destId="{B286A17C-1F24-422A-8EC6-9E2F87C12D73}" srcOrd="0" destOrd="1" presId="urn:microsoft.com/office/officeart/2005/8/layout/hList1"/>
    <dgm:cxn modelId="{77069751-C899-408C-A426-1E869104EC1C}" type="presOf" srcId="{5C443C64-9562-40F3-AEE8-A6CCA96EE4F3}" destId="{DFBAD9E8-E279-4AD6-B937-6586EE0B50C7}" srcOrd="0" destOrd="3" presId="urn:microsoft.com/office/officeart/2005/8/layout/hList1"/>
    <dgm:cxn modelId="{C65E4BD2-6EE1-4B08-B4F4-2BFAF37639EA}" srcId="{9345BA08-2473-4BCF-BF0E-38F9F0979FAB}" destId="{F5710857-C356-4C09-83AA-F366E4AE8BA7}" srcOrd="1" destOrd="0" parTransId="{D07AE012-A6D8-4645-8BE4-B61D43F134EC}" sibTransId="{A93B053C-0385-4B10-8530-2ACD943B1D1A}"/>
    <dgm:cxn modelId="{D6C3A74E-51D5-4BA0-A71D-0F74F2D7F1F6}" srcId="{FAD9133D-3E86-4CA7-A438-9D8591FE9DB0}" destId="{100A4490-BAF2-49E4-980B-6D4DC400D67E}" srcOrd="2" destOrd="0" parTransId="{1F2C6E88-1726-4001-8D87-8E755C88EAFD}" sibTransId="{2B2ED332-A2C4-4B21-8E0C-E0441FE0C485}"/>
    <dgm:cxn modelId="{64AA0266-351D-401E-B430-B6429FE23CA5}" srcId="{9345BA08-2473-4BCF-BF0E-38F9F0979FAB}" destId="{17AE8719-E615-4F7B-9285-1AD1D037CD84}" srcOrd="2" destOrd="0" parTransId="{04C1780B-0EDB-472A-8D9F-49473105550E}" sibTransId="{88DA44AF-B15A-4C0D-BE63-23F5A2F46C16}"/>
    <dgm:cxn modelId="{FA745F1B-9768-4D95-8430-E9F15C0390D5}" type="presOf" srcId="{17AE8719-E615-4F7B-9285-1AD1D037CD84}" destId="{DFBAD9E8-E279-4AD6-B937-6586EE0B50C7}" srcOrd="0" destOrd="2" presId="urn:microsoft.com/office/officeart/2005/8/layout/hList1"/>
    <dgm:cxn modelId="{99AD681E-97BA-4CAD-9A0C-9D525173C46C}" type="presOf" srcId="{F5710857-C356-4C09-83AA-F366E4AE8BA7}" destId="{DFBAD9E8-E279-4AD6-B937-6586EE0B50C7}" srcOrd="0" destOrd="1" presId="urn:microsoft.com/office/officeart/2005/8/layout/hList1"/>
    <dgm:cxn modelId="{DAFFE686-F779-430C-8DF4-0A149CCB3C80}" srcId="{F9D89E2D-5BD1-46BA-B386-7AF2CF7F86E4}" destId="{9345BA08-2473-4BCF-BF0E-38F9F0979FAB}" srcOrd="1" destOrd="0" parTransId="{37694719-4F55-4C7C-A9BF-D487A9859A28}" sibTransId="{3DA7CC8E-3851-4725-B7BD-11AD29454399}"/>
    <dgm:cxn modelId="{44663560-A99F-4C95-B72C-5D3E76F99683}" type="presOf" srcId="{F9D89E2D-5BD1-46BA-B386-7AF2CF7F86E4}" destId="{030FC7AB-857C-401D-85EB-E40568B21179}" srcOrd="0" destOrd="0" presId="urn:microsoft.com/office/officeart/2005/8/layout/hList1"/>
    <dgm:cxn modelId="{226CB1B5-799E-4189-8CA4-CDD94993DA75}" srcId="{9345BA08-2473-4BCF-BF0E-38F9F0979FAB}" destId="{922A94E2-5504-488C-8830-35BE6D9D0BBE}" srcOrd="0" destOrd="0" parTransId="{63886B51-9F16-41A2-922C-774B5BB229D5}" sibTransId="{2FCDEFFC-18B0-4F55-B836-7874254DA9B9}"/>
    <dgm:cxn modelId="{8BB3F2E4-D81C-41F5-9BA2-35993F2AC82A}" type="presOf" srcId="{922A94E2-5504-488C-8830-35BE6D9D0BBE}" destId="{DFBAD9E8-E279-4AD6-B937-6586EE0B50C7}" srcOrd="0" destOrd="0" presId="urn:microsoft.com/office/officeart/2005/8/layout/hList1"/>
    <dgm:cxn modelId="{CE37EAA9-D5D2-44EA-AD6F-D5CA8BB7F1CF}" type="presOf" srcId="{9345BA08-2473-4BCF-BF0E-38F9F0979FAB}" destId="{12A314F1-EAA8-4AAD-A432-5412CEC9DE51}" srcOrd="0" destOrd="0" presId="urn:microsoft.com/office/officeart/2005/8/layout/hList1"/>
    <dgm:cxn modelId="{C602D468-541C-4383-B123-1EE29A51AC7F}" type="presOf" srcId="{471C5F54-66EB-409D-ACBC-8FBD1FE8BBCB}" destId="{B286A17C-1F24-422A-8EC6-9E2F87C12D73}" srcOrd="0" destOrd="3" presId="urn:microsoft.com/office/officeart/2005/8/layout/hList1"/>
    <dgm:cxn modelId="{27269F2C-ADDE-41EC-8A8F-C24E74270F69}" type="presOf" srcId="{FAD9133D-3E86-4CA7-A438-9D8591FE9DB0}" destId="{F71442B3-97FD-40BB-8150-0148AB8FC40B}" srcOrd="0" destOrd="0" presId="urn:microsoft.com/office/officeart/2005/8/layout/hList1"/>
    <dgm:cxn modelId="{424A7E8A-21E2-497F-9A2A-11723DCBD019}" srcId="{F9D89E2D-5BD1-46BA-B386-7AF2CF7F86E4}" destId="{FAD9133D-3E86-4CA7-A438-9D8591FE9DB0}" srcOrd="0" destOrd="0" parTransId="{A8208983-1E70-4562-B906-6F6C2607038A}" sibTransId="{17BF0E82-7FF7-4594-8EF8-1F6C79F277CF}"/>
    <dgm:cxn modelId="{760EBEE6-1A85-4B0E-AE0B-4AE47FA6BFC2}" type="presParOf" srcId="{030FC7AB-857C-401D-85EB-E40568B21179}" destId="{D0022F4C-78F8-4FD4-A919-50EA98E7A4DD}" srcOrd="0" destOrd="0" presId="urn:microsoft.com/office/officeart/2005/8/layout/hList1"/>
    <dgm:cxn modelId="{EF962541-0BE0-4D74-B719-1B8CF0386F62}" type="presParOf" srcId="{D0022F4C-78F8-4FD4-A919-50EA98E7A4DD}" destId="{F71442B3-97FD-40BB-8150-0148AB8FC40B}" srcOrd="0" destOrd="0" presId="urn:microsoft.com/office/officeart/2005/8/layout/hList1"/>
    <dgm:cxn modelId="{1CD67C19-46E2-4E95-A349-6EC24E16B63E}" type="presParOf" srcId="{D0022F4C-78F8-4FD4-A919-50EA98E7A4DD}" destId="{B286A17C-1F24-422A-8EC6-9E2F87C12D73}" srcOrd="1" destOrd="0" presId="urn:microsoft.com/office/officeart/2005/8/layout/hList1"/>
    <dgm:cxn modelId="{79A7EAFB-FC12-4E8A-90C3-03095E4A8D1F}" type="presParOf" srcId="{030FC7AB-857C-401D-85EB-E40568B21179}" destId="{35F811B2-572C-40CB-8543-36387E7BBF5B}" srcOrd="1" destOrd="0" presId="urn:microsoft.com/office/officeart/2005/8/layout/hList1"/>
    <dgm:cxn modelId="{5A459083-AC76-4269-AEFA-32D28F19232F}" type="presParOf" srcId="{030FC7AB-857C-401D-85EB-E40568B21179}" destId="{A67637CA-EA6B-4383-A96F-EADCF63F126A}" srcOrd="2" destOrd="0" presId="urn:microsoft.com/office/officeart/2005/8/layout/hList1"/>
    <dgm:cxn modelId="{86E49F92-35FE-4F79-AE76-6FA3F1FC98C4}" type="presParOf" srcId="{A67637CA-EA6B-4383-A96F-EADCF63F126A}" destId="{12A314F1-EAA8-4AAD-A432-5412CEC9DE51}" srcOrd="0" destOrd="0" presId="urn:microsoft.com/office/officeart/2005/8/layout/hList1"/>
    <dgm:cxn modelId="{588BAB6B-EC8A-426C-AA9B-7B8E6E015DE9}" type="presParOf" srcId="{A67637CA-EA6B-4383-A96F-EADCF63F126A}" destId="{DFBAD9E8-E279-4AD6-B937-6586EE0B50C7}" srcOrd="1" destOrd="0" presId="urn:microsoft.com/office/officeart/2005/8/layout/hList1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9D89E2D-5BD1-46BA-B386-7AF2CF7F86E4}" type="doc">
      <dgm:prSet loTypeId="urn:microsoft.com/office/officeart/2005/8/layout/hList1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FAD9133D-3E86-4CA7-A438-9D8591FE9DB0}">
      <dgm:prSet phldrT="[Текст]" custT="1"/>
      <dgm:spPr>
        <a:solidFill>
          <a:srgbClr val="006AB3"/>
        </a:solidFill>
      </dgm:spPr>
      <dgm:t>
        <a:bodyPr/>
        <a:lstStyle/>
        <a:p>
          <a:pPr>
            <a:lnSpc>
              <a:spcPct val="100000"/>
            </a:lnSpc>
            <a:spcAft>
              <a:spcPts val="1000"/>
            </a:spcAft>
          </a:pPr>
          <a:r>
            <a:rPr lang="ru-RU" sz="1600" b="1" dirty="0" smtClean="0">
              <a:solidFill>
                <a:schemeClr val="bg1"/>
              </a:solidFill>
            </a:rPr>
            <a:t>Продолжительность ГВЭ</a:t>
          </a:r>
          <a:endParaRPr lang="ru-RU" sz="1600" b="1" dirty="0">
            <a:solidFill>
              <a:schemeClr val="bg1"/>
            </a:solidFill>
          </a:endParaRPr>
        </a:p>
      </dgm:t>
    </dgm:pt>
    <dgm:pt modelId="{A8208983-1E70-4562-B906-6F6C2607038A}" type="parTrans" cxnId="{424A7E8A-21E2-497F-9A2A-11723DCBD019}">
      <dgm:prSet/>
      <dgm:spPr/>
      <dgm:t>
        <a:bodyPr/>
        <a:lstStyle/>
        <a:p>
          <a:endParaRPr lang="ru-RU"/>
        </a:p>
      </dgm:t>
    </dgm:pt>
    <dgm:pt modelId="{17BF0E82-7FF7-4594-8EF8-1F6C79F277CF}" type="sibTrans" cxnId="{424A7E8A-21E2-497F-9A2A-11723DCBD019}">
      <dgm:prSet/>
      <dgm:spPr/>
      <dgm:t>
        <a:bodyPr/>
        <a:lstStyle/>
        <a:p>
          <a:endParaRPr lang="ru-RU"/>
        </a:p>
      </dgm:t>
    </dgm:pt>
    <dgm:pt modelId="{9345BA08-2473-4BCF-BF0E-38F9F0979FAB}">
      <dgm:prSet custT="1"/>
      <dgm:spPr>
        <a:solidFill>
          <a:srgbClr val="006AB3"/>
        </a:solidFill>
      </dgm:spPr>
      <dgm:t>
        <a:bodyPr/>
        <a:lstStyle/>
        <a:p>
          <a:pPr>
            <a:lnSpc>
              <a:spcPct val="100000"/>
            </a:lnSpc>
            <a:spcAft>
              <a:spcPts val="1000"/>
            </a:spcAft>
          </a:pPr>
          <a:r>
            <a:rPr lang="ru-RU" sz="1600" b="1" dirty="0" smtClean="0">
              <a:solidFill>
                <a:schemeClr val="bg1"/>
              </a:solidFill>
            </a:rPr>
            <a:t>Средства обучения и воспитания, использующиеся при проведении ГВЭ </a:t>
          </a:r>
          <a:endParaRPr lang="ru-RU" sz="1600" b="1" dirty="0">
            <a:solidFill>
              <a:schemeClr val="bg1"/>
            </a:solidFill>
          </a:endParaRPr>
        </a:p>
      </dgm:t>
    </dgm:pt>
    <dgm:pt modelId="{37694719-4F55-4C7C-A9BF-D487A9859A28}" type="parTrans" cxnId="{DAFFE686-F779-430C-8DF4-0A149CCB3C80}">
      <dgm:prSet/>
      <dgm:spPr/>
      <dgm:t>
        <a:bodyPr/>
        <a:lstStyle/>
        <a:p>
          <a:endParaRPr lang="ru-RU"/>
        </a:p>
      </dgm:t>
    </dgm:pt>
    <dgm:pt modelId="{3DA7CC8E-3851-4725-B7BD-11AD29454399}" type="sibTrans" cxnId="{DAFFE686-F779-430C-8DF4-0A149CCB3C80}">
      <dgm:prSet/>
      <dgm:spPr/>
      <dgm:t>
        <a:bodyPr/>
        <a:lstStyle/>
        <a:p>
          <a:endParaRPr lang="ru-RU"/>
        </a:p>
      </dgm:t>
    </dgm:pt>
    <dgm:pt modelId="{072532D1-9D07-428F-A43E-C482364EB5DD}">
      <dgm:prSet phldrT="[Текст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400" b="0" kern="1200" dirty="0" smtClean="0">
              <a:solidFill>
                <a:srgbClr val="006AB3"/>
              </a:solidFill>
              <a:latin typeface="+mn-lt"/>
              <a:ea typeface="+mn-ea"/>
              <a:cs typeface="Arial" charset="0"/>
            </a:rPr>
            <a:t>по математике и русскому языку </a:t>
          </a:r>
          <a:br>
            <a:rPr lang="ru-RU" sz="1400" b="0" kern="1200" dirty="0" smtClean="0">
              <a:solidFill>
                <a:srgbClr val="006AB3"/>
              </a:solidFill>
              <a:latin typeface="+mn-lt"/>
              <a:ea typeface="+mn-ea"/>
              <a:cs typeface="Arial" charset="0"/>
            </a:rPr>
          </a:br>
          <a:r>
            <a:rPr lang="ru-RU" sz="1400" b="0" kern="1200" dirty="0" smtClean="0">
              <a:solidFill>
                <a:srgbClr val="006AB3"/>
              </a:solidFill>
              <a:latin typeface="+mn-lt"/>
              <a:ea typeface="+mn-ea"/>
              <a:cs typeface="Arial" charset="0"/>
            </a:rPr>
            <a:t>3 часа 55 минут;</a:t>
          </a:r>
          <a:endParaRPr lang="ru-RU" sz="1400" b="0" kern="1200" dirty="0">
            <a:solidFill>
              <a:srgbClr val="006AB3"/>
            </a:solidFill>
            <a:latin typeface="+mn-lt"/>
            <a:ea typeface="+mn-ea"/>
            <a:cs typeface="Arial" charset="0"/>
          </a:endParaRPr>
        </a:p>
      </dgm:t>
    </dgm:pt>
    <dgm:pt modelId="{13DAE92F-80DD-4C09-9EE6-8EC616F57272}" type="parTrans" cxnId="{300C3088-B1BC-4912-AECB-F8BEF85A458C}">
      <dgm:prSet/>
      <dgm:spPr/>
      <dgm:t>
        <a:bodyPr/>
        <a:lstStyle/>
        <a:p>
          <a:endParaRPr lang="ru-RU"/>
        </a:p>
      </dgm:t>
    </dgm:pt>
    <dgm:pt modelId="{69BEDF2D-BCA2-4858-84F6-74DDD3EB11ED}" type="sibTrans" cxnId="{300C3088-B1BC-4912-AECB-F8BEF85A458C}">
      <dgm:prSet/>
      <dgm:spPr/>
      <dgm:t>
        <a:bodyPr/>
        <a:lstStyle/>
        <a:p>
          <a:endParaRPr lang="ru-RU"/>
        </a:p>
      </dgm:t>
    </dgm:pt>
    <dgm:pt modelId="{922A94E2-5504-488C-8830-35BE6D9D0BBE}">
      <dgm:prSet custT="1"/>
      <dgm:spPr/>
      <dgm:t>
        <a:bodyPr/>
        <a:lstStyle/>
        <a:p>
          <a:pPr>
            <a:lnSpc>
              <a:spcPct val="150000"/>
            </a:lnSpc>
            <a:spcAft>
              <a:spcPts val="0"/>
            </a:spcAft>
          </a:pPr>
          <a:r>
            <a:rPr lang="ru-RU" sz="1400" b="0" kern="1200" dirty="0" smtClean="0">
              <a:solidFill>
                <a:srgbClr val="0070C0"/>
              </a:solidFill>
              <a:latin typeface="+mn-lt"/>
              <a:ea typeface="+mn-ea"/>
              <a:cs typeface="Arial" charset="0"/>
            </a:rPr>
            <a:t>по русскому языку - орфографические и толковые словари;</a:t>
          </a:r>
          <a:endParaRPr lang="ru-RU" sz="1400" b="0" kern="1200" dirty="0">
            <a:solidFill>
              <a:srgbClr val="0070C0"/>
            </a:solidFill>
            <a:latin typeface="+mn-lt"/>
            <a:ea typeface="+mn-ea"/>
            <a:cs typeface="Arial" charset="0"/>
          </a:endParaRPr>
        </a:p>
      </dgm:t>
    </dgm:pt>
    <dgm:pt modelId="{63886B51-9F16-41A2-922C-774B5BB229D5}" type="parTrans" cxnId="{226CB1B5-799E-4189-8CA4-CDD94993DA75}">
      <dgm:prSet/>
      <dgm:spPr/>
      <dgm:t>
        <a:bodyPr/>
        <a:lstStyle/>
        <a:p>
          <a:endParaRPr lang="ru-RU"/>
        </a:p>
      </dgm:t>
    </dgm:pt>
    <dgm:pt modelId="{2FCDEFFC-18B0-4F55-B836-7874254DA9B9}" type="sibTrans" cxnId="{226CB1B5-799E-4189-8CA4-CDD94993DA75}">
      <dgm:prSet/>
      <dgm:spPr/>
      <dgm:t>
        <a:bodyPr/>
        <a:lstStyle/>
        <a:p>
          <a:endParaRPr lang="ru-RU"/>
        </a:p>
      </dgm:t>
    </dgm:pt>
    <dgm:pt modelId="{C1948A1D-B685-4CA5-8BB6-6E791023F3B2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400" b="0" kern="1200" dirty="0" smtClean="0">
              <a:solidFill>
                <a:srgbClr val="006AB3"/>
              </a:solidFill>
              <a:latin typeface="+mn-lt"/>
              <a:ea typeface="+mn-ea"/>
              <a:cs typeface="Arial" charset="0"/>
            </a:rPr>
            <a:t>по обществознанию</a:t>
          </a:r>
          <a:br>
            <a:rPr lang="ru-RU" sz="1400" b="0" kern="1200" dirty="0" smtClean="0">
              <a:solidFill>
                <a:srgbClr val="006AB3"/>
              </a:solidFill>
              <a:latin typeface="+mn-lt"/>
              <a:ea typeface="+mn-ea"/>
              <a:cs typeface="Arial" charset="0"/>
            </a:rPr>
          </a:br>
          <a:r>
            <a:rPr lang="ru-RU" sz="1400" b="0" kern="1200" dirty="0" smtClean="0">
              <a:solidFill>
                <a:srgbClr val="006AB3"/>
              </a:solidFill>
              <a:latin typeface="+mn-lt"/>
              <a:ea typeface="+mn-ea"/>
              <a:cs typeface="Arial" charset="0"/>
            </a:rPr>
            <a:t>3 часа 55 минут;</a:t>
          </a:r>
          <a:endParaRPr lang="ru-RU" sz="1400" b="0" kern="1200" dirty="0">
            <a:solidFill>
              <a:srgbClr val="006AB3"/>
            </a:solidFill>
            <a:latin typeface="+mn-lt"/>
            <a:ea typeface="+mn-ea"/>
            <a:cs typeface="Arial" charset="0"/>
          </a:endParaRPr>
        </a:p>
      </dgm:t>
    </dgm:pt>
    <dgm:pt modelId="{C3C69A9C-6FAF-40D6-B017-84A3E0AEAA8D}" type="parTrans" cxnId="{6FAAACBA-BCBD-4EC6-B936-DAD4F42148BA}">
      <dgm:prSet/>
      <dgm:spPr/>
      <dgm:t>
        <a:bodyPr/>
        <a:lstStyle/>
        <a:p>
          <a:endParaRPr lang="ru-RU"/>
        </a:p>
      </dgm:t>
    </dgm:pt>
    <dgm:pt modelId="{3DC265FC-5C52-4674-BAE9-A9A2E9F6A183}" type="sibTrans" cxnId="{6FAAACBA-BCBD-4EC6-B936-DAD4F42148BA}">
      <dgm:prSet/>
      <dgm:spPr/>
      <dgm:t>
        <a:bodyPr/>
        <a:lstStyle/>
        <a:p>
          <a:endParaRPr lang="ru-RU"/>
        </a:p>
      </dgm:t>
    </dgm:pt>
    <dgm:pt modelId="{36DFCFAD-D572-46B2-8E5C-1D5ABDFC3B24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400" b="0" kern="1200" dirty="0" smtClean="0">
              <a:solidFill>
                <a:srgbClr val="006AB3"/>
              </a:solidFill>
              <a:latin typeface="+mn-lt"/>
              <a:ea typeface="+mn-ea"/>
              <a:cs typeface="Arial" charset="0"/>
            </a:rPr>
            <a:t>по физике, иностранным языкам (английский, французский, немецкий, испанский, китайский)  </a:t>
          </a:r>
          <a:br>
            <a:rPr lang="ru-RU" sz="1400" b="0" kern="1200" dirty="0" smtClean="0">
              <a:solidFill>
                <a:srgbClr val="006AB3"/>
              </a:solidFill>
              <a:latin typeface="+mn-lt"/>
              <a:ea typeface="+mn-ea"/>
              <a:cs typeface="Arial" charset="0"/>
            </a:rPr>
          </a:br>
          <a:r>
            <a:rPr lang="ru-RU" sz="1400" b="0" kern="1200" dirty="0" smtClean="0">
              <a:solidFill>
                <a:srgbClr val="006AB3"/>
              </a:solidFill>
              <a:latin typeface="+mn-lt"/>
              <a:ea typeface="+mn-ea"/>
              <a:cs typeface="Arial" charset="0"/>
            </a:rPr>
            <a:t>3 часа 30 минут;</a:t>
          </a:r>
          <a:endParaRPr lang="ru-RU" sz="1400" b="0" kern="1200" dirty="0">
            <a:solidFill>
              <a:srgbClr val="006AB3"/>
            </a:solidFill>
            <a:latin typeface="+mn-lt"/>
            <a:ea typeface="+mn-ea"/>
            <a:cs typeface="Arial" charset="0"/>
          </a:endParaRPr>
        </a:p>
      </dgm:t>
    </dgm:pt>
    <dgm:pt modelId="{B245A043-A394-48C7-A22A-AC8B36351BC7}" type="parTrans" cxnId="{C47B1FD5-7C80-4DA1-AEBD-8AEC09593DE6}">
      <dgm:prSet/>
      <dgm:spPr/>
      <dgm:t>
        <a:bodyPr/>
        <a:lstStyle/>
        <a:p>
          <a:endParaRPr lang="ru-RU"/>
        </a:p>
      </dgm:t>
    </dgm:pt>
    <dgm:pt modelId="{3481B879-CD1D-4C3B-8781-E1E9640AAB82}" type="sibTrans" cxnId="{C47B1FD5-7C80-4DA1-AEBD-8AEC09593DE6}">
      <dgm:prSet/>
      <dgm:spPr/>
      <dgm:t>
        <a:bodyPr/>
        <a:lstStyle/>
        <a:p>
          <a:endParaRPr lang="ru-RU"/>
        </a:p>
      </dgm:t>
    </dgm:pt>
    <dgm:pt modelId="{BCC69AEC-93B5-418E-B7FB-FB9C054798D0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400" b="0" kern="1200" dirty="0" smtClean="0">
              <a:solidFill>
                <a:srgbClr val="006AB3"/>
              </a:solidFill>
              <a:latin typeface="+mn-lt"/>
              <a:ea typeface="+mn-ea"/>
              <a:cs typeface="Arial" charset="0"/>
            </a:rPr>
            <a:t>по биологии, истории и литературе</a:t>
          </a:r>
          <a:br>
            <a:rPr lang="ru-RU" sz="1400" b="0" kern="1200" dirty="0" smtClean="0">
              <a:solidFill>
                <a:srgbClr val="006AB3"/>
              </a:solidFill>
              <a:latin typeface="+mn-lt"/>
              <a:ea typeface="+mn-ea"/>
              <a:cs typeface="Arial" charset="0"/>
            </a:rPr>
          </a:br>
          <a:r>
            <a:rPr lang="ru-RU" sz="1400" b="0" kern="1200" dirty="0" smtClean="0">
              <a:solidFill>
                <a:srgbClr val="006AB3"/>
              </a:solidFill>
              <a:latin typeface="+mn-lt"/>
              <a:ea typeface="+mn-ea"/>
              <a:cs typeface="Arial" charset="0"/>
            </a:rPr>
            <a:t>3 часа;</a:t>
          </a:r>
          <a:endParaRPr lang="ru-RU" sz="1400" b="0" kern="1200" dirty="0">
            <a:solidFill>
              <a:srgbClr val="006AB3"/>
            </a:solidFill>
            <a:latin typeface="+mn-lt"/>
            <a:ea typeface="+mn-ea"/>
            <a:cs typeface="Arial" charset="0"/>
          </a:endParaRPr>
        </a:p>
      </dgm:t>
    </dgm:pt>
    <dgm:pt modelId="{767E8F10-A152-4FC4-B96D-9F9BDF7BDD72}" type="parTrans" cxnId="{70B78792-4428-47B3-A1D4-4968EF553052}">
      <dgm:prSet/>
      <dgm:spPr/>
      <dgm:t>
        <a:bodyPr/>
        <a:lstStyle/>
        <a:p>
          <a:endParaRPr lang="ru-RU"/>
        </a:p>
      </dgm:t>
    </dgm:pt>
    <dgm:pt modelId="{9AD6DCC9-872B-487C-B6CB-6EC167949C0B}" type="sibTrans" cxnId="{70B78792-4428-47B3-A1D4-4968EF553052}">
      <dgm:prSet/>
      <dgm:spPr/>
      <dgm:t>
        <a:bodyPr/>
        <a:lstStyle/>
        <a:p>
          <a:endParaRPr lang="ru-RU"/>
        </a:p>
      </dgm:t>
    </dgm:pt>
    <dgm:pt modelId="{F5D75240-FA92-4D93-B612-B2EF80B21E1F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400" b="0" kern="1200" dirty="0" smtClean="0">
              <a:solidFill>
                <a:srgbClr val="006AB3"/>
              </a:solidFill>
              <a:latin typeface="+mn-lt"/>
              <a:ea typeface="+mn-ea"/>
              <a:cs typeface="Arial" charset="0"/>
            </a:rPr>
            <a:t>по географии</a:t>
          </a:r>
          <a:br>
            <a:rPr lang="ru-RU" sz="1400" b="0" kern="1200" dirty="0" smtClean="0">
              <a:solidFill>
                <a:srgbClr val="006AB3"/>
              </a:solidFill>
              <a:latin typeface="+mn-lt"/>
              <a:ea typeface="+mn-ea"/>
              <a:cs typeface="Arial" charset="0"/>
            </a:rPr>
          </a:br>
          <a:r>
            <a:rPr lang="ru-RU" sz="1400" b="0" kern="1200" dirty="0" smtClean="0">
              <a:solidFill>
                <a:srgbClr val="006AB3"/>
              </a:solidFill>
              <a:latin typeface="+mn-lt"/>
              <a:ea typeface="+mn-ea"/>
              <a:cs typeface="Arial" charset="0"/>
            </a:rPr>
            <a:t>2 часа 30 минут;</a:t>
          </a:r>
          <a:endParaRPr lang="ru-RU" sz="1400" b="0" kern="1200" dirty="0">
            <a:solidFill>
              <a:srgbClr val="006AB3"/>
            </a:solidFill>
            <a:latin typeface="+mn-lt"/>
            <a:ea typeface="+mn-ea"/>
            <a:cs typeface="Arial" charset="0"/>
          </a:endParaRPr>
        </a:p>
      </dgm:t>
    </dgm:pt>
    <dgm:pt modelId="{9A0A48DB-2BDF-4364-95F9-A1A32D369BFB}" type="parTrans" cxnId="{695C83AE-64B2-44EF-9F40-057B133A841A}">
      <dgm:prSet/>
      <dgm:spPr/>
      <dgm:t>
        <a:bodyPr/>
        <a:lstStyle/>
        <a:p>
          <a:endParaRPr lang="ru-RU"/>
        </a:p>
      </dgm:t>
    </dgm:pt>
    <dgm:pt modelId="{95C0BF75-F3A2-455C-8F6F-D2A9B33E6D4C}" type="sibTrans" cxnId="{695C83AE-64B2-44EF-9F40-057B133A841A}">
      <dgm:prSet/>
      <dgm:spPr/>
      <dgm:t>
        <a:bodyPr/>
        <a:lstStyle/>
        <a:p>
          <a:endParaRPr lang="ru-RU"/>
        </a:p>
      </dgm:t>
    </dgm:pt>
    <dgm:pt modelId="{105F849D-A1DB-47D4-8211-4AEADCFE5AEE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400" b="0" kern="1200" dirty="0" smtClean="0">
              <a:solidFill>
                <a:srgbClr val="006AB3"/>
              </a:solidFill>
              <a:latin typeface="+mn-lt"/>
              <a:ea typeface="+mn-ea"/>
              <a:cs typeface="Arial" charset="0"/>
            </a:rPr>
            <a:t>по химии, информатике и информационно-коммуникационным технологиям (ИКТ)</a:t>
          </a:r>
          <a:br>
            <a:rPr lang="ru-RU" sz="1400" b="0" kern="1200" dirty="0" smtClean="0">
              <a:solidFill>
                <a:srgbClr val="006AB3"/>
              </a:solidFill>
              <a:latin typeface="+mn-lt"/>
              <a:ea typeface="+mn-ea"/>
              <a:cs typeface="Arial" charset="0"/>
            </a:rPr>
          </a:br>
          <a:r>
            <a:rPr lang="ru-RU" sz="1400" b="0" kern="1200" dirty="0" smtClean="0">
              <a:solidFill>
                <a:srgbClr val="006AB3"/>
              </a:solidFill>
              <a:latin typeface="+mn-lt"/>
              <a:ea typeface="+mn-ea"/>
              <a:cs typeface="Arial" charset="0"/>
            </a:rPr>
            <a:t>2 часа</a:t>
          </a:r>
          <a:endParaRPr lang="ru-RU" sz="1400" b="0" kern="1200" dirty="0">
            <a:solidFill>
              <a:srgbClr val="006AB3"/>
            </a:solidFill>
            <a:latin typeface="+mn-lt"/>
            <a:ea typeface="+mn-ea"/>
            <a:cs typeface="Arial" charset="0"/>
          </a:endParaRPr>
        </a:p>
      </dgm:t>
    </dgm:pt>
    <dgm:pt modelId="{AC045AA9-F544-42F5-B7CF-D04892F2B424}" type="parTrans" cxnId="{9EC078B1-7813-418D-85A4-79D6C589593D}">
      <dgm:prSet/>
      <dgm:spPr/>
      <dgm:t>
        <a:bodyPr/>
        <a:lstStyle/>
        <a:p>
          <a:endParaRPr lang="ru-RU"/>
        </a:p>
      </dgm:t>
    </dgm:pt>
    <dgm:pt modelId="{0449A3BA-E533-4697-8396-18A28FB6515B}" type="sibTrans" cxnId="{9EC078B1-7813-418D-85A4-79D6C589593D}">
      <dgm:prSet/>
      <dgm:spPr/>
      <dgm:t>
        <a:bodyPr/>
        <a:lstStyle/>
        <a:p>
          <a:endParaRPr lang="ru-RU"/>
        </a:p>
      </dgm:t>
    </dgm:pt>
    <dgm:pt modelId="{336E2866-2214-46A7-856E-8FDEF7E45AD0}">
      <dgm:prSet custT="1"/>
      <dgm:spPr/>
      <dgm:t>
        <a:bodyPr/>
        <a:lstStyle/>
        <a:p>
          <a:pPr>
            <a:lnSpc>
              <a:spcPct val="150000"/>
            </a:lnSpc>
            <a:spcAft>
              <a:spcPts val="0"/>
            </a:spcAft>
          </a:pPr>
          <a:r>
            <a:rPr lang="ru-RU" sz="1400" b="0" kern="1200" dirty="0" smtClean="0">
              <a:solidFill>
                <a:srgbClr val="0070C0"/>
              </a:solidFill>
              <a:latin typeface="+mn-lt"/>
              <a:ea typeface="+mn-ea"/>
              <a:cs typeface="Arial" charset="0"/>
            </a:rPr>
            <a:t>по математике – линейка;</a:t>
          </a:r>
        </a:p>
      </dgm:t>
    </dgm:pt>
    <dgm:pt modelId="{6E6B59B2-4566-4454-8F98-A765B7EFC691}" type="parTrans" cxnId="{15237322-C17E-48CF-A600-BAE9B8E5BE06}">
      <dgm:prSet/>
      <dgm:spPr/>
      <dgm:t>
        <a:bodyPr/>
        <a:lstStyle/>
        <a:p>
          <a:endParaRPr lang="ru-RU"/>
        </a:p>
      </dgm:t>
    </dgm:pt>
    <dgm:pt modelId="{E3C96B8D-1CD4-46EC-AD26-B4BBD9C79E67}" type="sibTrans" cxnId="{15237322-C17E-48CF-A600-BAE9B8E5BE06}">
      <dgm:prSet/>
      <dgm:spPr/>
      <dgm:t>
        <a:bodyPr/>
        <a:lstStyle/>
        <a:p>
          <a:endParaRPr lang="ru-RU"/>
        </a:p>
      </dgm:t>
    </dgm:pt>
    <dgm:pt modelId="{863535FF-14FD-4B24-A9AA-3FAEEDF567FB}">
      <dgm:prSet custT="1"/>
      <dgm:spPr/>
      <dgm:t>
        <a:bodyPr/>
        <a:lstStyle/>
        <a:p>
          <a:pPr>
            <a:lnSpc>
              <a:spcPct val="150000"/>
            </a:lnSpc>
            <a:spcAft>
              <a:spcPts val="0"/>
            </a:spcAft>
          </a:pPr>
          <a:r>
            <a:rPr lang="ru-RU" sz="1400" b="0" kern="1200" dirty="0" smtClean="0">
              <a:solidFill>
                <a:srgbClr val="0070C0"/>
              </a:solidFill>
              <a:latin typeface="+mn-lt"/>
              <a:ea typeface="+mn-ea"/>
              <a:cs typeface="Arial" charset="0"/>
            </a:rPr>
            <a:t>по физике - непрограммируемый калькулятор, линейка;</a:t>
          </a:r>
        </a:p>
      </dgm:t>
    </dgm:pt>
    <dgm:pt modelId="{0E3A9099-B653-4A48-9E4E-EF0886A939C6}" type="parTrans" cxnId="{26F63294-CE4C-4024-9E6C-8FD9EBE13379}">
      <dgm:prSet/>
      <dgm:spPr/>
      <dgm:t>
        <a:bodyPr/>
        <a:lstStyle/>
        <a:p>
          <a:endParaRPr lang="ru-RU"/>
        </a:p>
      </dgm:t>
    </dgm:pt>
    <dgm:pt modelId="{2FA239D2-48E6-4F9C-9C19-8B0A0E495F1E}" type="sibTrans" cxnId="{26F63294-CE4C-4024-9E6C-8FD9EBE13379}">
      <dgm:prSet/>
      <dgm:spPr/>
      <dgm:t>
        <a:bodyPr/>
        <a:lstStyle/>
        <a:p>
          <a:endParaRPr lang="ru-RU"/>
        </a:p>
      </dgm:t>
    </dgm:pt>
    <dgm:pt modelId="{EFC852E8-472D-48E2-9D8F-F60E794C478F}">
      <dgm:prSet custT="1"/>
      <dgm:spPr/>
      <dgm:t>
        <a:bodyPr/>
        <a:lstStyle/>
        <a:p>
          <a:pPr>
            <a:lnSpc>
              <a:spcPct val="150000"/>
            </a:lnSpc>
            <a:spcAft>
              <a:spcPts val="0"/>
            </a:spcAft>
          </a:pPr>
          <a:r>
            <a:rPr lang="ru-RU" sz="1400" b="0" kern="1200" dirty="0" smtClean="0">
              <a:solidFill>
                <a:srgbClr val="0070C0"/>
              </a:solidFill>
              <a:latin typeface="+mn-lt"/>
              <a:ea typeface="+mn-ea"/>
              <a:cs typeface="Arial" charset="0"/>
            </a:rPr>
            <a:t>по географии и химии - непрограммируемый калькулятор</a:t>
          </a:r>
          <a:endParaRPr lang="ru-RU" sz="1400" b="0" kern="1200" dirty="0">
            <a:solidFill>
              <a:srgbClr val="0070C0"/>
            </a:solidFill>
            <a:latin typeface="+mn-lt"/>
            <a:ea typeface="+mn-ea"/>
            <a:cs typeface="Arial" charset="0"/>
          </a:endParaRPr>
        </a:p>
      </dgm:t>
    </dgm:pt>
    <dgm:pt modelId="{4D03C2ED-C5A9-4220-ADA2-7F4AE646E94B}" type="parTrans" cxnId="{2AB47625-D4CB-4770-B925-8FD3A4408804}">
      <dgm:prSet/>
      <dgm:spPr/>
      <dgm:t>
        <a:bodyPr/>
        <a:lstStyle/>
        <a:p>
          <a:endParaRPr lang="ru-RU"/>
        </a:p>
      </dgm:t>
    </dgm:pt>
    <dgm:pt modelId="{4820AB36-47A4-4AF1-971C-F58D2ED84855}" type="sibTrans" cxnId="{2AB47625-D4CB-4770-B925-8FD3A4408804}">
      <dgm:prSet/>
      <dgm:spPr/>
      <dgm:t>
        <a:bodyPr/>
        <a:lstStyle/>
        <a:p>
          <a:endParaRPr lang="ru-RU"/>
        </a:p>
      </dgm:t>
    </dgm:pt>
    <dgm:pt modelId="{12DA9730-718F-4F32-A3A1-9439E1A6940B}">
      <dgm:prSet custT="1"/>
      <dgm:spPr/>
      <dgm:t>
        <a:bodyPr/>
        <a:lstStyle/>
        <a:p>
          <a:pPr>
            <a:lnSpc>
              <a:spcPct val="150000"/>
            </a:lnSpc>
            <a:spcAft>
              <a:spcPts val="0"/>
            </a:spcAft>
          </a:pPr>
          <a:r>
            <a:rPr lang="ru-RU" sz="1400" b="0" kern="1200" dirty="0" smtClean="0">
              <a:solidFill>
                <a:srgbClr val="0070C0"/>
              </a:solidFill>
              <a:latin typeface="+mn-lt"/>
              <a:ea typeface="+mn-ea"/>
              <a:cs typeface="Arial" charset="0"/>
            </a:rPr>
            <a:t>по географии – атласы для 5, 6, 7, 8, 9, 10 классов</a:t>
          </a:r>
          <a:endParaRPr lang="ru-RU" sz="1400" b="0" kern="1200" dirty="0">
            <a:solidFill>
              <a:srgbClr val="0070C0"/>
            </a:solidFill>
            <a:latin typeface="+mn-lt"/>
            <a:ea typeface="+mn-ea"/>
            <a:cs typeface="Arial" charset="0"/>
          </a:endParaRPr>
        </a:p>
      </dgm:t>
    </dgm:pt>
    <dgm:pt modelId="{BC9F9305-DBD1-4E7D-B29E-E95968C4F341}" type="parTrans" cxnId="{B582909D-7778-40E0-BA8C-14197455A484}">
      <dgm:prSet/>
      <dgm:spPr/>
      <dgm:t>
        <a:bodyPr/>
        <a:lstStyle/>
        <a:p>
          <a:endParaRPr lang="ru-RU"/>
        </a:p>
      </dgm:t>
    </dgm:pt>
    <dgm:pt modelId="{31486D06-19BD-4232-B6A9-3B0CDBB3B142}" type="sibTrans" cxnId="{B582909D-7778-40E0-BA8C-14197455A484}">
      <dgm:prSet/>
      <dgm:spPr/>
      <dgm:t>
        <a:bodyPr/>
        <a:lstStyle/>
        <a:p>
          <a:endParaRPr lang="ru-RU"/>
        </a:p>
      </dgm:t>
    </dgm:pt>
    <dgm:pt modelId="{030FC7AB-857C-401D-85EB-E40568B21179}" type="pres">
      <dgm:prSet presAssocID="{F9D89E2D-5BD1-46BA-B386-7AF2CF7F86E4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0022F4C-78F8-4FD4-A919-50EA98E7A4DD}" type="pres">
      <dgm:prSet presAssocID="{FAD9133D-3E86-4CA7-A438-9D8591FE9DB0}" presName="composite" presStyleCnt="0"/>
      <dgm:spPr/>
    </dgm:pt>
    <dgm:pt modelId="{F71442B3-97FD-40BB-8150-0148AB8FC40B}" type="pres">
      <dgm:prSet presAssocID="{FAD9133D-3E86-4CA7-A438-9D8591FE9DB0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86A17C-1F24-422A-8EC6-9E2F87C12D73}" type="pres">
      <dgm:prSet presAssocID="{FAD9133D-3E86-4CA7-A438-9D8591FE9DB0}" presName="desTx" presStyleLbl="alignAccFollowNode1" presStyleIdx="0" presStyleCnt="2" custLinFactNeighborY="134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F811B2-572C-40CB-8543-36387E7BBF5B}" type="pres">
      <dgm:prSet presAssocID="{17BF0E82-7FF7-4594-8EF8-1F6C79F277CF}" presName="space" presStyleCnt="0"/>
      <dgm:spPr/>
    </dgm:pt>
    <dgm:pt modelId="{A67637CA-EA6B-4383-A96F-EADCF63F126A}" type="pres">
      <dgm:prSet presAssocID="{9345BA08-2473-4BCF-BF0E-38F9F0979FAB}" presName="composite" presStyleCnt="0"/>
      <dgm:spPr/>
    </dgm:pt>
    <dgm:pt modelId="{12A314F1-EAA8-4AAD-A432-5412CEC9DE51}" type="pres">
      <dgm:prSet presAssocID="{9345BA08-2473-4BCF-BF0E-38F9F0979FAB}" presName="parTx" presStyleLbl="alignNode1" presStyleIdx="1" presStyleCnt="2" custLinFactNeighborY="-488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FBAD9E8-E279-4AD6-B937-6586EE0B50C7}" type="pres">
      <dgm:prSet presAssocID="{9345BA08-2473-4BCF-BF0E-38F9F0979FAB}" presName="desTx" presStyleLbl="alignAccFollowNode1" presStyleIdx="1" presStyleCnt="2" custLinFactNeighborX="272" custLinFactNeighborY="-26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EC078B1-7813-418D-85A4-79D6C589593D}" srcId="{FAD9133D-3E86-4CA7-A438-9D8591FE9DB0}" destId="{105F849D-A1DB-47D4-8211-4AEADCFE5AEE}" srcOrd="5" destOrd="0" parTransId="{AC045AA9-F544-42F5-B7CF-D04892F2B424}" sibTransId="{0449A3BA-E533-4697-8396-18A28FB6515B}"/>
    <dgm:cxn modelId="{A0655C75-6C1E-4A7E-9F88-800F1546EA7F}" type="presOf" srcId="{FAD9133D-3E86-4CA7-A438-9D8591FE9DB0}" destId="{F71442B3-97FD-40BB-8150-0148AB8FC40B}" srcOrd="0" destOrd="0" presId="urn:microsoft.com/office/officeart/2005/8/layout/hList1"/>
    <dgm:cxn modelId="{300C3088-B1BC-4912-AECB-F8BEF85A458C}" srcId="{FAD9133D-3E86-4CA7-A438-9D8591FE9DB0}" destId="{072532D1-9D07-428F-A43E-C482364EB5DD}" srcOrd="0" destOrd="0" parTransId="{13DAE92F-80DD-4C09-9EE6-8EC616F57272}" sibTransId="{69BEDF2D-BCA2-4858-84F6-74DDD3EB11ED}"/>
    <dgm:cxn modelId="{CE1EAA19-EC0D-4BB4-831F-E65C5BF2A63D}" type="presOf" srcId="{EFC852E8-472D-48E2-9D8F-F60E794C478F}" destId="{DFBAD9E8-E279-4AD6-B937-6586EE0B50C7}" srcOrd="0" destOrd="3" presId="urn:microsoft.com/office/officeart/2005/8/layout/hList1"/>
    <dgm:cxn modelId="{F72E773D-B796-4443-B766-6A1B895A7994}" type="presOf" srcId="{12DA9730-718F-4F32-A3A1-9439E1A6940B}" destId="{DFBAD9E8-E279-4AD6-B937-6586EE0B50C7}" srcOrd="0" destOrd="4" presId="urn:microsoft.com/office/officeart/2005/8/layout/hList1"/>
    <dgm:cxn modelId="{9218CB46-C0D1-4E9B-A4D9-192B6FC98070}" type="presOf" srcId="{105F849D-A1DB-47D4-8211-4AEADCFE5AEE}" destId="{B286A17C-1F24-422A-8EC6-9E2F87C12D73}" srcOrd="0" destOrd="5" presId="urn:microsoft.com/office/officeart/2005/8/layout/hList1"/>
    <dgm:cxn modelId="{2AB47625-D4CB-4770-B925-8FD3A4408804}" srcId="{9345BA08-2473-4BCF-BF0E-38F9F0979FAB}" destId="{EFC852E8-472D-48E2-9D8F-F60E794C478F}" srcOrd="3" destOrd="0" parTransId="{4D03C2ED-C5A9-4220-ADA2-7F4AE646E94B}" sibTransId="{4820AB36-47A4-4AF1-971C-F58D2ED84855}"/>
    <dgm:cxn modelId="{70B78792-4428-47B3-A1D4-4968EF553052}" srcId="{FAD9133D-3E86-4CA7-A438-9D8591FE9DB0}" destId="{BCC69AEC-93B5-418E-B7FB-FB9C054798D0}" srcOrd="3" destOrd="0" parTransId="{767E8F10-A152-4FC4-B96D-9F9BDF7BDD72}" sibTransId="{9AD6DCC9-872B-487C-B6CB-6EC167949C0B}"/>
    <dgm:cxn modelId="{379660DA-001C-4B81-B981-096EE01B48BF}" type="presOf" srcId="{922A94E2-5504-488C-8830-35BE6D9D0BBE}" destId="{DFBAD9E8-E279-4AD6-B937-6586EE0B50C7}" srcOrd="0" destOrd="0" presId="urn:microsoft.com/office/officeart/2005/8/layout/hList1"/>
    <dgm:cxn modelId="{48915284-3BA8-40A0-8634-DCDF808BC62A}" type="presOf" srcId="{336E2866-2214-46A7-856E-8FDEF7E45AD0}" destId="{DFBAD9E8-E279-4AD6-B937-6586EE0B50C7}" srcOrd="0" destOrd="1" presId="urn:microsoft.com/office/officeart/2005/8/layout/hList1"/>
    <dgm:cxn modelId="{64D63394-CCD7-4ACA-92EC-47D7D7B18E66}" type="presOf" srcId="{36DFCFAD-D572-46B2-8E5C-1D5ABDFC3B24}" destId="{B286A17C-1F24-422A-8EC6-9E2F87C12D73}" srcOrd="0" destOrd="2" presId="urn:microsoft.com/office/officeart/2005/8/layout/hList1"/>
    <dgm:cxn modelId="{23634047-7EF4-44FE-AE51-91416E836BFE}" type="presOf" srcId="{F9D89E2D-5BD1-46BA-B386-7AF2CF7F86E4}" destId="{030FC7AB-857C-401D-85EB-E40568B21179}" srcOrd="0" destOrd="0" presId="urn:microsoft.com/office/officeart/2005/8/layout/hList1"/>
    <dgm:cxn modelId="{B582909D-7778-40E0-BA8C-14197455A484}" srcId="{9345BA08-2473-4BCF-BF0E-38F9F0979FAB}" destId="{12DA9730-718F-4F32-A3A1-9439E1A6940B}" srcOrd="4" destOrd="0" parTransId="{BC9F9305-DBD1-4E7D-B29E-E95968C4F341}" sibTransId="{31486D06-19BD-4232-B6A9-3B0CDBB3B142}"/>
    <dgm:cxn modelId="{9E5F56AC-8494-4112-9251-90CD77C2FCE5}" type="presOf" srcId="{C1948A1D-B685-4CA5-8BB6-6E791023F3B2}" destId="{B286A17C-1F24-422A-8EC6-9E2F87C12D73}" srcOrd="0" destOrd="1" presId="urn:microsoft.com/office/officeart/2005/8/layout/hList1"/>
    <dgm:cxn modelId="{C42087E0-698D-4DE3-9969-22A4902A61A0}" type="presOf" srcId="{9345BA08-2473-4BCF-BF0E-38F9F0979FAB}" destId="{12A314F1-EAA8-4AAD-A432-5412CEC9DE51}" srcOrd="0" destOrd="0" presId="urn:microsoft.com/office/officeart/2005/8/layout/hList1"/>
    <dgm:cxn modelId="{C47B1FD5-7C80-4DA1-AEBD-8AEC09593DE6}" srcId="{FAD9133D-3E86-4CA7-A438-9D8591FE9DB0}" destId="{36DFCFAD-D572-46B2-8E5C-1D5ABDFC3B24}" srcOrd="2" destOrd="0" parTransId="{B245A043-A394-48C7-A22A-AC8B36351BC7}" sibTransId="{3481B879-CD1D-4C3B-8781-E1E9640AAB82}"/>
    <dgm:cxn modelId="{6FAAACBA-BCBD-4EC6-B936-DAD4F42148BA}" srcId="{FAD9133D-3E86-4CA7-A438-9D8591FE9DB0}" destId="{C1948A1D-B685-4CA5-8BB6-6E791023F3B2}" srcOrd="1" destOrd="0" parTransId="{C3C69A9C-6FAF-40D6-B017-84A3E0AEAA8D}" sibTransId="{3DC265FC-5C52-4674-BAE9-A9A2E9F6A183}"/>
    <dgm:cxn modelId="{B1EBAB98-59C4-499A-8398-35C04F21CDC0}" type="presOf" srcId="{BCC69AEC-93B5-418E-B7FB-FB9C054798D0}" destId="{B286A17C-1F24-422A-8EC6-9E2F87C12D73}" srcOrd="0" destOrd="3" presId="urn:microsoft.com/office/officeart/2005/8/layout/hList1"/>
    <dgm:cxn modelId="{DAFFE686-F779-430C-8DF4-0A149CCB3C80}" srcId="{F9D89E2D-5BD1-46BA-B386-7AF2CF7F86E4}" destId="{9345BA08-2473-4BCF-BF0E-38F9F0979FAB}" srcOrd="1" destOrd="0" parTransId="{37694719-4F55-4C7C-A9BF-D487A9859A28}" sibTransId="{3DA7CC8E-3851-4725-B7BD-11AD29454399}"/>
    <dgm:cxn modelId="{D4F1620A-B149-40B5-8C38-3D1B506DAB96}" type="presOf" srcId="{072532D1-9D07-428F-A43E-C482364EB5DD}" destId="{B286A17C-1F24-422A-8EC6-9E2F87C12D73}" srcOrd="0" destOrd="0" presId="urn:microsoft.com/office/officeart/2005/8/layout/hList1"/>
    <dgm:cxn modelId="{29F859BD-4EC7-4E4F-9F17-389F1D4B221E}" type="presOf" srcId="{F5D75240-FA92-4D93-B612-B2EF80B21E1F}" destId="{B286A17C-1F24-422A-8EC6-9E2F87C12D73}" srcOrd="0" destOrd="4" presId="urn:microsoft.com/office/officeart/2005/8/layout/hList1"/>
    <dgm:cxn modelId="{226CB1B5-799E-4189-8CA4-CDD94993DA75}" srcId="{9345BA08-2473-4BCF-BF0E-38F9F0979FAB}" destId="{922A94E2-5504-488C-8830-35BE6D9D0BBE}" srcOrd="0" destOrd="0" parTransId="{63886B51-9F16-41A2-922C-774B5BB229D5}" sibTransId="{2FCDEFFC-18B0-4F55-B836-7874254DA9B9}"/>
    <dgm:cxn modelId="{6C18E58C-AF2A-4768-BD2E-FDFAC8D2490C}" type="presOf" srcId="{863535FF-14FD-4B24-A9AA-3FAEEDF567FB}" destId="{DFBAD9E8-E279-4AD6-B937-6586EE0B50C7}" srcOrd="0" destOrd="2" presId="urn:microsoft.com/office/officeart/2005/8/layout/hList1"/>
    <dgm:cxn modelId="{15237322-C17E-48CF-A600-BAE9B8E5BE06}" srcId="{9345BA08-2473-4BCF-BF0E-38F9F0979FAB}" destId="{336E2866-2214-46A7-856E-8FDEF7E45AD0}" srcOrd="1" destOrd="0" parTransId="{6E6B59B2-4566-4454-8F98-A765B7EFC691}" sibTransId="{E3C96B8D-1CD4-46EC-AD26-B4BBD9C79E67}"/>
    <dgm:cxn modelId="{26F63294-CE4C-4024-9E6C-8FD9EBE13379}" srcId="{9345BA08-2473-4BCF-BF0E-38F9F0979FAB}" destId="{863535FF-14FD-4B24-A9AA-3FAEEDF567FB}" srcOrd="2" destOrd="0" parTransId="{0E3A9099-B653-4A48-9E4E-EF0886A939C6}" sibTransId="{2FA239D2-48E6-4F9C-9C19-8B0A0E495F1E}"/>
    <dgm:cxn modelId="{424A7E8A-21E2-497F-9A2A-11723DCBD019}" srcId="{F9D89E2D-5BD1-46BA-B386-7AF2CF7F86E4}" destId="{FAD9133D-3E86-4CA7-A438-9D8591FE9DB0}" srcOrd="0" destOrd="0" parTransId="{A8208983-1E70-4562-B906-6F6C2607038A}" sibTransId="{17BF0E82-7FF7-4594-8EF8-1F6C79F277CF}"/>
    <dgm:cxn modelId="{695C83AE-64B2-44EF-9F40-057B133A841A}" srcId="{FAD9133D-3E86-4CA7-A438-9D8591FE9DB0}" destId="{F5D75240-FA92-4D93-B612-B2EF80B21E1F}" srcOrd="4" destOrd="0" parTransId="{9A0A48DB-2BDF-4364-95F9-A1A32D369BFB}" sibTransId="{95C0BF75-F3A2-455C-8F6F-D2A9B33E6D4C}"/>
    <dgm:cxn modelId="{31449741-F044-480C-A7DB-DA53315BB778}" type="presParOf" srcId="{030FC7AB-857C-401D-85EB-E40568B21179}" destId="{D0022F4C-78F8-4FD4-A919-50EA98E7A4DD}" srcOrd="0" destOrd="0" presId="urn:microsoft.com/office/officeart/2005/8/layout/hList1"/>
    <dgm:cxn modelId="{D4F400EE-CF62-40F1-A420-66BC2B2F2243}" type="presParOf" srcId="{D0022F4C-78F8-4FD4-A919-50EA98E7A4DD}" destId="{F71442B3-97FD-40BB-8150-0148AB8FC40B}" srcOrd="0" destOrd="0" presId="urn:microsoft.com/office/officeart/2005/8/layout/hList1"/>
    <dgm:cxn modelId="{7AD5219F-A3CB-45A0-8A4A-DA624BDD6A24}" type="presParOf" srcId="{D0022F4C-78F8-4FD4-A919-50EA98E7A4DD}" destId="{B286A17C-1F24-422A-8EC6-9E2F87C12D73}" srcOrd="1" destOrd="0" presId="urn:microsoft.com/office/officeart/2005/8/layout/hList1"/>
    <dgm:cxn modelId="{858C2CC7-A3FE-4F69-B935-EDAFFD529A11}" type="presParOf" srcId="{030FC7AB-857C-401D-85EB-E40568B21179}" destId="{35F811B2-572C-40CB-8543-36387E7BBF5B}" srcOrd="1" destOrd="0" presId="urn:microsoft.com/office/officeart/2005/8/layout/hList1"/>
    <dgm:cxn modelId="{4DA9D0CC-592E-4592-B6F9-8A19474B94C2}" type="presParOf" srcId="{030FC7AB-857C-401D-85EB-E40568B21179}" destId="{A67637CA-EA6B-4383-A96F-EADCF63F126A}" srcOrd="2" destOrd="0" presId="urn:microsoft.com/office/officeart/2005/8/layout/hList1"/>
    <dgm:cxn modelId="{0D600AD5-22C3-4B41-9E08-03F85D56C802}" type="presParOf" srcId="{A67637CA-EA6B-4383-A96F-EADCF63F126A}" destId="{12A314F1-EAA8-4AAD-A432-5412CEC9DE51}" srcOrd="0" destOrd="0" presId="urn:microsoft.com/office/officeart/2005/8/layout/hList1"/>
    <dgm:cxn modelId="{6AE24289-B1DF-4794-9D35-752262FDD926}" type="presParOf" srcId="{A67637CA-EA6B-4383-A96F-EADCF63F126A}" destId="{DFBAD9E8-E279-4AD6-B937-6586EE0B50C7}" srcOrd="1" destOrd="0" presId="urn:microsoft.com/office/officeart/2005/8/layout/hList1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5DE368B-EDA7-482E-9E1B-4268F42848D8}" type="doc">
      <dgm:prSet loTypeId="urn:microsoft.com/office/officeart/2005/8/layout/default#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0C80892C-F202-4A1F-BC8A-9AF910EBFE71}">
      <dgm:prSet custT="1"/>
      <dgm:spPr>
        <a:noFill/>
        <a:ln>
          <a:solidFill>
            <a:srgbClr val="006AB3"/>
          </a:solidFill>
        </a:ln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600" b="1" dirty="0" smtClean="0">
              <a:solidFill>
                <a:srgbClr val="006AB3"/>
              </a:solidFill>
            </a:rPr>
            <a:t>1. Методические рекомендации по подготовке и проведению единого государственного экзамена в пунктах проведения экзаменов в 2020 году</a:t>
          </a:r>
          <a:endParaRPr lang="ru-RU" sz="1600" b="1" dirty="0">
            <a:solidFill>
              <a:srgbClr val="006AB3"/>
            </a:solidFill>
          </a:endParaRPr>
        </a:p>
      </dgm:t>
    </dgm:pt>
    <dgm:pt modelId="{B8B97F09-75FE-4E9F-9ECB-4774E4FE4B66}" type="parTrans" cxnId="{C05ECDDF-AAFB-4272-ABEF-0AA86E75FDC4}">
      <dgm:prSet/>
      <dgm:spPr/>
      <dgm:t>
        <a:bodyPr/>
        <a:lstStyle/>
        <a:p>
          <a:endParaRPr lang="ru-RU"/>
        </a:p>
      </dgm:t>
    </dgm:pt>
    <dgm:pt modelId="{062023DF-957D-4384-BE76-0755E42B392B}" type="sibTrans" cxnId="{C05ECDDF-AAFB-4272-ABEF-0AA86E75FDC4}">
      <dgm:prSet/>
      <dgm:spPr/>
      <dgm:t>
        <a:bodyPr/>
        <a:lstStyle/>
        <a:p>
          <a:endParaRPr lang="ru-RU"/>
        </a:p>
      </dgm:t>
    </dgm:pt>
    <dgm:pt modelId="{A99819D4-1DD3-478E-A642-CCE7E7470CE6}">
      <dgm:prSet custT="1"/>
      <dgm:spPr>
        <a:ln>
          <a:solidFill>
            <a:srgbClr val="006AB3"/>
          </a:solidFill>
        </a:ln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600" b="1" dirty="0" smtClean="0">
              <a:solidFill>
                <a:srgbClr val="006AB3"/>
              </a:solidFill>
            </a:rPr>
            <a:t>2.</a:t>
          </a:r>
          <a:r>
            <a:rPr lang="ru-RU" sz="1600" b="0" dirty="0" smtClean="0">
              <a:solidFill>
                <a:schemeClr val="tx1"/>
              </a:solidFill>
            </a:rPr>
            <a:t> </a:t>
          </a:r>
          <a:r>
            <a:rPr lang="ru-RU" sz="1600" b="1" dirty="0" smtClean="0">
              <a:solidFill>
                <a:srgbClr val="006AB3"/>
              </a:solidFill>
            </a:rPr>
            <a:t>Методические рекомендации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600" b="1" dirty="0" smtClean="0">
              <a:solidFill>
                <a:srgbClr val="006AB3"/>
              </a:solidFill>
            </a:rPr>
            <a:t>по организации доставки экзаменационных материалов для проведения ГИА по образовательным  программам среднего общего образования в форме ЕГЭ в субъекты Российской Федерации в 2020 году</a:t>
          </a:r>
          <a:endParaRPr lang="ru-RU" sz="1600" b="1" dirty="0">
            <a:solidFill>
              <a:srgbClr val="006AB3"/>
            </a:solidFill>
          </a:endParaRPr>
        </a:p>
      </dgm:t>
    </dgm:pt>
    <dgm:pt modelId="{F8D6C6A7-D40D-4426-816B-DDF450375A69}" type="parTrans" cxnId="{F46FCEFD-6ADE-4565-810A-000B5C60B471}">
      <dgm:prSet/>
      <dgm:spPr/>
      <dgm:t>
        <a:bodyPr/>
        <a:lstStyle/>
        <a:p>
          <a:endParaRPr lang="ru-RU"/>
        </a:p>
      </dgm:t>
    </dgm:pt>
    <dgm:pt modelId="{797BB9BD-CDE5-4AC1-B173-608F051514CC}" type="sibTrans" cxnId="{F46FCEFD-6ADE-4565-810A-000B5C60B471}">
      <dgm:prSet/>
      <dgm:spPr/>
      <dgm:t>
        <a:bodyPr/>
        <a:lstStyle/>
        <a:p>
          <a:endParaRPr lang="ru-RU"/>
        </a:p>
      </dgm:t>
    </dgm:pt>
    <dgm:pt modelId="{413240F4-1279-4186-8C46-4EB156C8ED20}">
      <dgm:prSet custT="1"/>
      <dgm:spPr>
        <a:ln>
          <a:solidFill>
            <a:srgbClr val="006AB3"/>
          </a:solidFill>
        </a:ln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600" b="1" dirty="0" smtClean="0">
              <a:solidFill>
                <a:srgbClr val="006AB3"/>
              </a:solidFill>
            </a:rPr>
            <a:t>3. Сборник форм для проведения государственной итоговой аттестации по образовательным программам среднего общего образования в 2020 году</a:t>
          </a:r>
          <a:endParaRPr lang="ru-RU" sz="1600" b="1" dirty="0">
            <a:solidFill>
              <a:srgbClr val="006AB3"/>
            </a:solidFill>
          </a:endParaRPr>
        </a:p>
      </dgm:t>
    </dgm:pt>
    <dgm:pt modelId="{F3C8755C-6670-4B3A-8666-CB420E26E359}" type="parTrans" cxnId="{57A5321B-1A1A-447D-B784-27CB3E86CDED}">
      <dgm:prSet/>
      <dgm:spPr/>
      <dgm:t>
        <a:bodyPr/>
        <a:lstStyle/>
        <a:p>
          <a:endParaRPr lang="ru-RU"/>
        </a:p>
      </dgm:t>
    </dgm:pt>
    <dgm:pt modelId="{1F3BB494-739A-4226-8A94-8D4368C9B886}" type="sibTrans" cxnId="{57A5321B-1A1A-447D-B784-27CB3E86CDED}">
      <dgm:prSet/>
      <dgm:spPr/>
      <dgm:t>
        <a:bodyPr/>
        <a:lstStyle/>
        <a:p>
          <a:endParaRPr lang="ru-RU"/>
        </a:p>
      </dgm:t>
    </dgm:pt>
    <dgm:pt modelId="{B1796D37-886F-42C8-8B87-5631B90DDB0C}" type="pres">
      <dgm:prSet presAssocID="{F5DE368B-EDA7-482E-9E1B-4268F42848D8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098DB42-355E-4AD8-A8D2-101F62E7FFC1}" type="pres">
      <dgm:prSet presAssocID="{0C80892C-F202-4A1F-BC8A-9AF910EBFE71}" presName="node" presStyleLbl="node1" presStyleIdx="0" presStyleCnt="3" custScaleX="105100" custScaleY="93121" custLinFactNeighborX="-8" custLinFactNeighborY="-227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9B0611-2F48-484D-A829-D971A7613448}" type="pres">
      <dgm:prSet presAssocID="{062023DF-957D-4384-BE76-0755E42B392B}" presName="sibTrans" presStyleCnt="0"/>
      <dgm:spPr/>
    </dgm:pt>
    <dgm:pt modelId="{1E044504-F2AC-4D54-B6B6-0BE4821D076D}" type="pres">
      <dgm:prSet presAssocID="{A99819D4-1DD3-478E-A642-CCE7E7470CE6}" presName="node" presStyleLbl="node1" presStyleIdx="1" presStyleCnt="3" custScaleX="105100" custScaleY="93121" custLinFactNeighborX="8" custLinFactNeighborY="-227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C91079-FB9E-4F39-9434-472F1ABE7DB0}" type="pres">
      <dgm:prSet presAssocID="{797BB9BD-CDE5-4AC1-B173-608F051514CC}" presName="sibTrans" presStyleCnt="0"/>
      <dgm:spPr/>
    </dgm:pt>
    <dgm:pt modelId="{92D6AAE5-B35E-413F-8E88-D2B6216254B3}" type="pres">
      <dgm:prSet presAssocID="{413240F4-1279-4186-8C46-4EB156C8ED20}" presName="node" presStyleLbl="node1" presStyleIdx="2" presStyleCnt="3" custScaleX="105100" custScaleY="93121" custLinFactNeighborY="355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46FCEFD-6ADE-4565-810A-000B5C60B471}" srcId="{F5DE368B-EDA7-482E-9E1B-4268F42848D8}" destId="{A99819D4-1DD3-478E-A642-CCE7E7470CE6}" srcOrd="1" destOrd="0" parTransId="{F8D6C6A7-D40D-4426-816B-DDF450375A69}" sibTransId="{797BB9BD-CDE5-4AC1-B173-608F051514CC}"/>
    <dgm:cxn modelId="{34254788-EEFA-49EC-86A0-E3DC00F15DC0}" type="presOf" srcId="{0C80892C-F202-4A1F-BC8A-9AF910EBFE71}" destId="{9098DB42-355E-4AD8-A8D2-101F62E7FFC1}" srcOrd="0" destOrd="0" presId="urn:microsoft.com/office/officeart/2005/8/layout/default#2"/>
    <dgm:cxn modelId="{C8CA048C-11FF-4AA7-B6B3-AE265AF8F37A}" type="presOf" srcId="{A99819D4-1DD3-478E-A642-CCE7E7470CE6}" destId="{1E044504-F2AC-4D54-B6B6-0BE4821D076D}" srcOrd="0" destOrd="0" presId="urn:microsoft.com/office/officeart/2005/8/layout/default#2"/>
    <dgm:cxn modelId="{1C9B14E5-387B-4921-8CCF-6685839601CF}" type="presOf" srcId="{413240F4-1279-4186-8C46-4EB156C8ED20}" destId="{92D6AAE5-B35E-413F-8E88-D2B6216254B3}" srcOrd="0" destOrd="0" presId="urn:microsoft.com/office/officeart/2005/8/layout/default#2"/>
    <dgm:cxn modelId="{57A5321B-1A1A-447D-B784-27CB3E86CDED}" srcId="{F5DE368B-EDA7-482E-9E1B-4268F42848D8}" destId="{413240F4-1279-4186-8C46-4EB156C8ED20}" srcOrd="2" destOrd="0" parTransId="{F3C8755C-6670-4B3A-8666-CB420E26E359}" sibTransId="{1F3BB494-739A-4226-8A94-8D4368C9B886}"/>
    <dgm:cxn modelId="{E53DA894-8144-4B3A-AF49-C9ADB769616A}" type="presOf" srcId="{F5DE368B-EDA7-482E-9E1B-4268F42848D8}" destId="{B1796D37-886F-42C8-8B87-5631B90DDB0C}" srcOrd="0" destOrd="0" presId="urn:microsoft.com/office/officeart/2005/8/layout/default#2"/>
    <dgm:cxn modelId="{C05ECDDF-AAFB-4272-ABEF-0AA86E75FDC4}" srcId="{F5DE368B-EDA7-482E-9E1B-4268F42848D8}" destId="{0C80892C-F202-4A1F-BC8A-9AF910EBFE71}" srcOrd="0" destOrd="0" parTransId="{B8B97F09-75FE-4E9F-9ECB-4774E4FE4B66}" sibTransId="{062023DF-957D-4384-BE76-0755E42B392B}"/>
    <dgm:cxn modelId="{FD500033-DA3C-4617-8AA0-B00933956BBF}" type="presParOf" srcId="{B1796D37-886F-42C8-8B87-5631B90DDB0C}" destId="{9098DB42-355E-4AD8-A8D2-101F62E7FFC1}" srcOrd="0" destOrd="0" presId="urn:microsoft.com/office/officeart/2005/8/layout/default#2"/>
    <dgm:cxn modelId="{0D8E4F17-D24A-48A4-A514-596B61C04D41}" type="presParOf" srcId="{B1796D37-886F-42C8-8B87-5631B90DDB0C}" destId="{039B0611-2F48-484D-A829-D971A7613448}" srcOrd="1" destOrd="0" presId="urn:microsoft.com/office/officeart/2005/8/layout/default#2"/>
    <dgm:cxn modelId="{ADF35FC5-3C19-4E23-BC54-651074493153}" type="presParOf" srcId="{B1796D37-886F-42C8-8B87-5631B90DDB0C}" destId="{1E044504-F2AC-4D54-B6B6-0BE4821D076D}" srcOrd="2" destOrd="0" presId="urn:microsoft.com/office/officeart/2005/8/layout/default#2"/>
    <dgm:cxn modelId="{B9A8486B-13B3-4D97-8EAF-9DF11F7D4FAF}" type="presParOf" srcId="{B1796D37-886F-42C8-8B87-5631B90DDB0C}" destId="{DBC91079-FB9E-4F39-9434-472F1ABE7DB0}" srcOrd="3" destOrd="0" presId="urn:microsoft.com/office/officeart/2005/8/layout/default#2"/>
    <dgm:cxn modelId="{B91D0658-BC69-4F88-AB08-DAA3AD84CA32}" type="presParOf" srcId="{B1796D37-886F-42C8-8B87-5631B90DDB0C}" destId="{92D6AAE5-B35E-413F-8E88-D2B6216254B3}" srcOrd="4" destOrd="0" presId="urn:microsoft.com/office/officeart/2005/8/layout/default#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F5DE368B-EDA7-482E-9E1B-4268F42848D8}" type="doc">
      <dgm:prSet loTypeId="urn:microsoft.com/office/officeart/2005/8/layout/default#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A99819D4-1DD3-478E-A642-CCE7E7470CE6}">
      <dgm:prSet custT="1"/>
      <dgm:spPr>
        <a:ln>
          <a:solidFill>
            <a:srgbClr val="006AB3"/>
          </a:solidFill>
        </a:ln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600" b="1" dirty="0" smtClean="0">
              <a:solidFill>
                <a:srgbClr val="006AB3"/>
              </a:solidFill>
            </a:rPr>
            <a:t>4.</a:t>
          </a:r>
          <a:r>
            <a:rPr lang="ru-RU" sz="1600" b="0" dirty="0" smtClean="0">
              <a:solidFill>
                <a:schemeClr val="tx1"/>
              </a:solidFill>
            </a:rPr>
            <a:t> </a:t>
          </a:r>
          <a:r>
            <a:rPr lang="ru-RU" sz="1600" b="1" dirty="0" smtClean="0">
              <a:solidFill>
                <a:srgbClr val="006AB3"/>
              </a:solidFill>
            </a:rPr>
            <a:t>Методические рекомендации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600" b="1" dirty="0" smtClean="0">
              <a:solidFill>
                <a:srgbClr val="006AB3"/>
              </a:solidFill>
            </a:rPr>
            <a:t>по организации и проведению ГИА  по образовательным программам основного общего и среднего общего образования в форме ОГЭ и ЕГЭ для лиц с ОВЗ, детей-инвалидов и инвалидов в 2020 году</a:t>
          </a:r>
          <a:endParaRPr lang="ru-RU" sz="1600" b="1" dirty="0">
            <a:solidFill>
              <a:srgbClr val="006AB3"/>
            </a:solidFill>
          </a:endParaRPr>
        </a:p>
      </dgm:t>
    </dgm:pt>
    <dgm:pt modelId="{F8D6C6A7-D40D-4426-816B-DDF450375A69}" type="parTrans" cxnId="{F46FCEFD-6ADE-4565-810A-000B5C60B471}">
      <dgm:prSet/>
      <dgm:spPr/>
      <dgm:t>
        <a:bodyPr/>
        <a:lstStyle/>
        <a:p>
          <a:endParaRPr lang="ru-RU"/>
        </a:p>
      </dgm:t>
    </dgm:pt>
    <dgm:pt modelId="{797BB9BD-CDE5-4AC1-B173-608F051514CC}" type="sibTrans" cxnId="{F46FCEFD-6ADE-4565-810A-000B5C60B471}">
      <dgm:prSet/>
      <dgm:spPr/>
      <dgm:t>
        <a:bodyPr/>
        <a:lstStyle/>
        <a:p>
          <a:endParaRPr lang="ru-RU"/>
        </a:p>
      </dgm:t>
    </dgm:pt>
    <dgm:pt modelId="{413240F4-1279-4186-8C46-4EB156C8ED20}">
      <dgm:prSet custT="1"/>
      <dgm:spPr>
        <a:ln>
          <a:solidFill>
            <a:srgbClr val="006AB3"/>
          </a:solidFill>
        </a:ln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600" b="1" dirty="0" smtClean="0">
              <a:solidFill>
                <a:srgbClr val="006AB3"/>
              </a:solidFill>
            </a:rPr>
            <a:t>6. Сборник форм по автоматизированной процедуре  проведения государственного выпускного экзамена по образовательным программам среднего общего образования в 2020 году</a:t>
          </a:r>
          <a:endParaRPr lang="ru-RU" sz="1600" b="1" dirty="0">
            <a:solidFill>
              <a:srgbClr val="006AB3"/>
            </a:solidFill>
          </a:endParaRPr>
        </a:p>
      </dgm:t>
    </dgm:pt>
    <dgm:pt modelId="{F3C8755C-6670-4B3A-8666-CB420E26E359}" type="parTrans" cxnId="{57A5321B-1A1A-447D-B784-27CB3E86CDED}">
      <dgm:prSet/>
      <dgm:spPr/>
      <dgm:t>
        <a:bodyPr/>
        <a:lstStyle/>
        <a:p>
          <a:endParaRPr lang="ru-RU"/>
        </a:p>
      </dgm:t>
    </dgm:pt>
    <dgm:pt modelId="{1F3BB494-739A-4226-8A94-8D4368C9B886}" type="sibTrans" cxnId="{57A5321B-1A1A-447D-B784-27CB3E86CDED}">
      <dgm:prSet/>
      <dgm:spPr/>
      <dgm:t>
        <a:bodyPr/>
        <a:lstStyle/>
        <a:p>
          <a:endParaRPr lang="ru-RU"/>
        </a:p>
      </dgm:t>
    </dgm:pt>
    <dgm:pt modelId="{058AC690-C516-419C-A83D-E9D06FBF1B5E}">
      <dgm:prSet custT="1"/>
      <dgm:spPr/>
      <dgm:t>
        <a:bodyPr/>
        <a:lstStyle/>
        <a:p>
          <a:r>
            <a:rPr lang="ru-RU" sz="1600" b="1" dirty="0" smtClean="0">
              <a:solidFill>
                <a:srgbClr val="006AB3"/>
              </a:solidFill>
            </a:rPr>
            <a:t>5. Методические рекомендации по автоматизированной процедуре проведения государственного выпускного экзамена по образовательным программам среднего общего образования в 2020 году</a:t>
          </a:r>
          <a:endParaRPr lang="ru-RU" sz="1600" dirty="0"/>
        </a:p>
      </dgm:t>
    </dgm:pt>
    <dgm:pt modelId="{99736BEC-D0B1-49DB-A49A-FC36EEFBBEE0}" type="parTrans" cxnId="{D453412D-247C-4B3F-B014-0E53265CB12C}">
      <dgm:prSet/>
      <dgm:spPr/>
      <dgm:t>
        <a:bodyPr/>
        <a:lstStyle/>
        <a:p>
          <a:endParaRPr lang="ru-RU"/>
        </a:p>
      </dgm:t>
    </dgm:pt>
    <dgm:pt modelId="{50E8D491-F395-41D3-9540-ABF285B3BAEF}" type="sibTrans" cxnId="{D453412D-247C-4B3F-B014-0E53265CB12C}">
      <dgm:prSet/>
      <dgm:spPr/>
      <dgm:t>
        <a:bodyPr/>
        <a:lstStyle/>
        <a:p>
          <a:endParaRPr lang="ru-RU"/>
        </a:p>
      </dgm:t>
    </dgm:pt>
    <dgm:pt modelId="{B1796D37-886F-42C8-8B87-5631B90DDB0C}" type="pres">
      <dgm:prSet presAssocID="{F5DE368B-EDA7-482E-9E1B-4268F42848D8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E044504-F2AC-4D54-B6B6-0BE4821D076D}" type="pres">
      <dgm:prSet presAssocID="{A99819D4-1DD3-478E-A642-CCE7E7470CE6}" presName="node" presStyleLbl="node1" presStyleIdx="0" presStyleCnt="3" custScaleX="110368" custScaleY="10105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C91079-FB9E-4F39-9434-472F1ABE7DB0}" type="pres">
      <dgm:prSet presAssocID="{797BB9BD-CDE5-4AC1-B173-608F051514CC}" presName="sibTrans" presStyleCnt="0"/>
      <dgm:spPr/>
    </dgm:pt>
    <dgm:pt modelId="{4E330D79-BDE4-4AFD-AE9A-F0DCDE601801}" type="pres">
      <dgm:prSet presAssocID="{058AC690-C516-419C-A83D-E9D06FBF1B5E}" presName="node" presStyleLbl="node1" presStyleIdx="1" presStyleCnt="3" custScaleX="110368" custScaleY="10105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4868BF8-F06A-45EC-8E80-330F6AE3A749}" type="pres">
      <dgm:prSet presAssocID="{50E8D491-F395-41D3-9540-ABF285B3BAEF}" presName="sibTrans" presStyleCnt="0"/>
      <dgm:spPr/>
    </dgm:pt>
    <dgm:pt modelId="{92D6AAE5-B35E-413F-8E88-D2B6216254B3}" type="pres">
      <dgm:prSet presAssocID="{413240F4-1279-4186-8C46-4EB156C8ED20}" presName="node" presStyleLbl="node1" presStyleIdx="2" presStyleCnt="3" custScaleX="110368" custScaleY="10105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155F00B-932A-45BA-808A-B1274B71BD6B}" type="presOf" srcId="{F5DE368B-EDA7-482E-9E1B-4268F42848D8}" destId="{B1796D37-886F-42C8-8B87-5631B90DDB0C}" srcOrd="0" destOrd="0" presId="urn:microsoft.com/office/officeart/2005/8/layout/default#2"/>
    <dgm:cxn modelId="{D453412D-247C-4B3F-B014-0E53265CB12C}" srcId="{F5DE368B-EDA7-482E-9E1B-4268F42848D8}" destId="{058AC690-C516-419C-A83D-E9D06FBF1B5E}" srcOrd="1" destOrd="0" parTransId="{99736BEC-D0B1-49DB-A49A-FC36EEFBBEE0}" sibTransId="{50E8D491-F395-41D3-9540-ABF285B3BAEF}"/>
    <dgm:cxn modelId="{F46FCEFD-6ADE-4565-810A-000B5C60B471}" srcId="{F5DE368B-EDA7-482E-9E1B-4268F42848D8}" destId="{A99819D4-1DD3-478E-A642-CCE7E7470CE6}" srcOrd="0" destOrd="0" parTransId="{F8D6C6A7-D40D-4426-816B-DDF450375A69}" sibTransId="{797BB9BD-CDE5-4AC1-B173-608F051514CC}"/>
    <dgm:cxn modelId="{14930A83-9CF9-472F-B0E4-173F14507941}" type="presOf" srcId="{058AC690-C516-419C-A83D-E9D06FBF1B5E}" destId="{4E330D79-BDE4-4AFD-AE9A-F0DCDE601801}" srcOrd="0" destOrd="0" presId="urn:microsoft.com/office/officeart/2005/8/layout/default#2"/>
    <dgm:cxn modelId="{B50DA5A7-9934-4EEF-832F-12A3B0421466}" type="presOf" srcId="{413240F4-1279-4186-8C46-4EB156C8ED20}" destId="{92D6AAE5-B35E-413F-8E88-D2B6216254B3}" srcOrd="0" destOrd="0" presId="urn:microsoft.com/office/officeart/2005/8/layout/default#2"/>
    <dgm:cxn modelId="{57A5321B-1A1A-447D-B784-27CB3E86CDED}" srcId="{F5DE368B-EDA7-482E-9E1B-4268F42848D8}" destId="{413240F4-1279-4186-8C46-4EB156C8ED20}" srcOrd="2" destOrd="0" parTransId="{F3C8755C-6670-4B3A-8666-CB420E26E359}" sibTransId="{1F3BB494-739A-4226-8A94-8D4368C9B886}"/>
    <dgm:cxn modelId="{A3A12F36-02BC-4A2D-A944-4D67432AF9C3}" type="presOf" srcId="{A99819D4-1DD3-478E-A642-CCE7E7470CE6}" destId="{1E044504-F2AC-4D54-B6B6-0BE4821D076D}" srcOrd="0" destOrd="0" presId="urn:microsoft.com/office/officeart/2005/8/layout/default#2"/>
    <dgm:cxn modelId="{23DAB4E2-DCB3-4352-B2AC-6FC73E182212}" type="presParOf" srcId="{B1796D37-886F-42C8-8B87-5631B90DDB0C}" destId="{1E044504-F2AC-4D54-B6B6-0BE4821D076D}" srcOrd="0" destOrd="0" presId="urn:microsoft.com/office/officeart/2005/8/layout/default#2"/>
    <dgm:cxn modelId="{BCF40BA2-773F-48C0-B43E-F5914A0A7604}" type="presParOf" srcId="{B1796D37-886F-42C8-8B87-5631B90DDB0C}" destId="{DBC91079-FB9E-4F39-9434-472F1ABE7DB0}" srcOrd="1" destOrd="0" presId="urn:microsoft.com/office/officeart/2005/8/layout/default#2"/>
    <dgm:cxn modelId="{B1FA0ACB-63F1-4D35-9586-253A73D72A74}" type="presParOf" srcId="{B1796D37-886F-42C8-8B87-5631B90DDB0C}" destId="{4E330D79-BDE4-4AFD-AE9A-F0DCDE601801}" srcOrd="2" destOrd="0" presId="urn:microsoft.com/office/officeart/2005/8/layout/default#2"/>
    <dgm:cxn modelId="{5196B5F4-246B-43C2-BE25-D5D3621766F9}" type="presParOf" srcId="{B1796D37-886F-42C8-8B87-5631B90DDB0C}" destId="{04868BF8-F06A-45EC-8E80-330F6AE3A749}" srcOrd="3" destOrd="0" presId="urn:microsoft.com/office/officeart/2005/8/layout/default#2"/>
    <dgm:cxn modelId="{04F73599-03F1-4EB6-AF3D-E52D61B4685A}" type="presParOf" srcId="{B1796D37-886F-42C8-8B87-5631B90DDB0C}" destId="{92D6AAE5-B35E-413F-8E88-D2B6216254B3}" srcOrd="4" destOrd="0" presId="urn:microsoft.com/office/officeart/2005/8/layout/default#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F5DE368B-EDA7-482E-9E1B-4268F42848D8}" type="doc">
      <dgm:prSet loTypeId="urn:microsoft.com/office/officeart/2005/8/layout/default#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0C80892C-F202-4A1F-BC8A-9AF910EBFE71}">
      <dgm:prSet custT="1"/>
      <dgm:spPr>
        <a:ln>
          <a:solidFill>
            <a:srgbClr val="006AB3"/>
          </a:solidFill>
        </a:ln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600" b="1" dirty="0" smtClean="0">
              <a:solidFill>
                <a:srgbClr val="006AB3"/>
              </a:solidFill>
            </a:rPr>
            <a:t>1. Методические рекомендации по подготовке и проведению единого государственного экзамена в пунктах проведения экзаменов </a:t>
          </a:r>
          <a:r>
            <a:rPr lang="ru-RU" sz="1600" b="1" dirty="0" smtClean="0">
              <a:solidFill>
                <a:srgbClr val="0070C0"/>
              </a:solidFill>
            </a:rPr>
            <a:t>в 2020 году</a:t>
          </a:r>
          <a:endParaRPr lang="ru-RU" sz="1600" b="1" dirty="0">
            <a:solidFill>
              <a:srgbClr val="0070C0"/>
            </a:solidFill>
          </a:endParaRPr>
        </a:p>
      </dgm:t>
    </dgm:pt>
    <dgm:pt modelId="{B8B97F09-75FE-4E9F-9ECB-4774E4FE4B66}" type="parTrans" cxnId="{C05ECDDF-AAFB-4272-ABEF-0AA86E75FDC4}">
      <dgm:prSet/>
      <dgm:spPr/>
      <dgm:t>
        <a:bodyPr/>
        <a:lstStyle/>
        <a:p>
          <a:endParaRPr lang="ru-RU"/>
        </a:p>
      </dgm:t>
    </dgm:pt>
    <dgm:pt modelId="{062023DF-957D-4384-BE76-0755E42B392B}" type="sibTrans" cxnId="{C05ECDDF-AAFB-4272-ABEF-0AA86E75FDC4}">
      <dgm:prSet/>
      <dgm:spPr/>
      <dgm:t>
        <a:bodyPr/>
        <a:lstStyle/>
        <a:p>
          <a:endParaRPr lang="ru-RU"/>
        </a:p>
      </dgm:t>
    </dgm:pt>
    <dgm:pt modelId="{A99819D4-1DD3-478E-A642-CCE7E7470CE6}">
      <dgm:prSet custT="1"/>
      <dgm:spPr>
        <a:ln>
          <a:solidFill>
            <a:srgbClr val="006AB3"/>
          </a:solidFill>
        </a:ln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600" b="1" dirty="0" smtClean="0">
              <a:solidFill>
                <a:srgbClr val="006AB3"/>
              </a:solidFill>
            </a:rPr>
            <a:t>2.</a:t>
          </a:r>
          <a:r>
            <a:rPr lang="ru-RU" sz="1600" b="0" dirty="0" smtClean="0">
              <a:solidFill>
                <a:schemeClr val="tx1"/>
              </a:solidFill>
            </a:rPr>
            <a:t> </a:t>
          </a:r>
          <a:r>
            <a:rPr lang="ru-RU" sz="1600" b="1" dirty="0" smtClean="0">
              <a:solidFill>
                <a:srgbClr val="006AB3"/>
              </a:solidFill>
            </a:rPr>
            <a:t>Методические рекомендации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600" b="1" dirty="0" smtClean="0">
              <a:solidFill>
                <a:srgbClr val="006AB3"/>
              </a:solidFill>
            </a:rPr>
            <a:t>по организации и проведению ГИА  по образовательным программам основного общего и среднего общего образования в форме ОГЭ и ЕГЭ для лиц с ОВЗ, детей-инвалидов и инвалидов</a:t>
          </a:r>
          <a:endParaRPr lang="ru-RU" sz="1600" b="1" dirty="0">
            <a:solidFill>
              <a:srgbClr val="006AB3"/>
            </a:solidFill>
          </a:endParaRPr>
        </a:p>
      </dgm:t>
    </dgm:pt>
    <dgm:pt modelId="{F8D6C6A7-D40D-4426-816B-DDF450375A69}" type="parTrans" cxnId="{F46FCEFD-6ADE-4565-810A-000B5C60B471}">
      <dgm:prSet/>
      <dgm:spPr/>
      <dgm:t>
        <a:bodyPr/>
        <a:lstStyle/>
        <a:p>
          <a:endParaRPr lang="ru-RU"/>
        </a:p>
      </dgm:t>
    </dgm:pt>
    <dgm:pt modelId="{797BB9BD-CDE5-4AC1-B173-608F051514CC}" type="sibTrans" cxnId="{F46FCEFD-6ADE-4565-810A-000B5C60B471}">
      <dgm:prSet/>
      <dgm:spPr/>
      <dgm:t>
        <a:bodyPr/>
        <a:lstStyle/>
        <a:p>
          <a:endParaRPr lang="ru-RU"/>
        </a:p>
      </dgm:t>
    </dgm:pt>
    <dgm:pt modelId="{413240F4-1279-4186-8C46-4EB156C8ED20}">
      <dgm:prSet custT="1"/>
      <dgm:spPr>
        <a:ln>
          <a:solidFill>
            <a:srgbClr val="006AB3"/>
          </a:solidFill>
        </a:ln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600" b="1" dirty="0" smtClean="0">
              <a:solidFill>
                <a:srgbClr val="006AB3"/>
              </a:solidFill>
            </a:rPr>
            <a:t>4. Сборник форм для проведения государственной итоговой аттестации по образовательным программам среднего общего образования в </a:t>
          </a:r>
          <a:r>
            <a:rPr lang="ru-RU" sz="1600" b="1" dirty="0" smtClean="0">
              <a:solidFill>
                <a:srgbClr val="0070C0"/>
              </a:solidFill>
            </a:rPr>
            <a:t>2020 году</a:t>
          </a:r>
          <a:endParaRPr lang="ru-RU" sz="1600" b="1" dirty="0">
            <a:solidFill>
              <a:srgbClr val="0070C0"/>
            </a:solidFill>
          </a:endParaRPr>
        </a:p>
      </dgm:t>
    </dgm:pt>
    <dgm:pt modelId="{F3C8755C-6670-4B3A-8666-CB420E26E359}" type="parTrans" cxnId="{57A5321B-1A1A-447D-B784-27CB3E86CDED}">
      <dgm:prSet/>
      <dgm:spPr/>
      <dgm:t>
        <a:bodyPr/>
        <a:lstStyle/>
        <a:p>
          <a:endParaRPr lang="ru-RU"/>
        </a:p>
      </dgm:t>
    </dgm:pt>
    <dgm:pt modelId="{1F3BB494-739A-4226-8A94-8D4368C9B886}" type="sibTrans" cxnId="{57A5321B-1A1A-447D-B784-27CB3E86CDED}">
      <dgm:prSet/>
      <dgm:spPr/>
      <dgm:t>
        <a:bodyPr/>
        <a:lstStyle/>
        <a:p>
          <a:endParaRPr lang="ru-RU"/>
        </a:p>
      </dgm:t>
    </dgm:pt>
    <dgm:pt modelId="{058AC690-C516-419C-A83D-E9D06FBF1B5E}">
      <dgm:prSet custT="1"/>
      <dgm:spPr/>
      <dgm:t>
        <a:bodyPr/>
        <a:lstStyle/>
        <a:p>
          <a:r>
            <a:rPr lang="ru-RU" sz="1600" b="1" dirty="0" smtClean="0">
              <a:solidFill>
                <a:srgbClr val="006AB3"/>
              </a:solidFill>
            </a:rPr>
            <a:t>3. Методические рекомендации по автоматизированной процедуре проведения государственного выпускного экзамена по образовательным 2020 </a:t>
          </a:r>
          <a:r>
            <a:rPr lang="ru-RU" sz="1600" b="1" dirty="0" smtClean="0">
              <a:solidFill>
                <a:srgbClr val="0070C0"/>
              </a:solidFill>
            </a:rPr>
            <a:t>г</a:t>
          </a:r>
          <a:r>
            <a:rPr lang="ru-RU" sz="1600" b="1" dirty="0" smtClean="0">
              <a:solidFill>
                <a:srgbClr val="006AB3"/>
              </a:solidFill>
            </a:rPr>
            <a:t>оду</a:t>
          </a:r>
          <a:endParaRPr lang="ru-RU" sz="1600" dirty="0"/>
        </a:p>
      </dgm:t>
    </dgm:pt>
    <dgm:pt modelId="{99736BEC-D0B1-49DB-A49A-FC36EEFBBEE0}" type="parTrans" cxnId="{D453412D-247C-4B3F-B014-0E53265CB12C}">
      <dgm:prSet/>
      <dgm:spPr/>
      <dgm:t>
        <a:bodyPr/>
        <a:lstStyle/>
        <a:p>
          <a:endParaRPr lang="ru-RU"/>
        </a:p>
      </dgm:t>
    </dgm:pt>
    <dgm:pt modelId="{50E8D491-F395-41D3-9540-ABF285B3BAEF}" type="sibTrans" cxnId="{D453412D-247C-4B3F-B014-0E53265CB12C}">
      <dgm:prSet/>
      <dgm:spPr/>
      <dgm:t>
        <a:bodyPr/>
        <a:lstStyle/>
        <a:p>
          <a:endParaRPr lang="ru-RU"/>
        </a:p>
      </dgm:t>
    </dgm:pt>
    <dgm:pt modelId="{B1796D37-886F-42C8-8B87-5631B90DDB0C}" type="pres">
      <dgm:prSet presAssocID="{F5DE368B-EDA7-482E-9E1B-4268F42848D8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098DB42-355E-4AD8-A8D2-101F62E7FFC1}" type="pres">
      <dgm:prSet presAssocID="{0C80892C-F202-4A1F-BC8A-9AF910EBFE71}" presName="node" presStyleLbl="node1" presStyleIdx="0" presStyleCnt="4" custScaleX="109348" custLinFactNeighborX="-36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9B0611-2F48-484D-A829-D971A7613448}" type="pres">
      <dgm:prSet presAssocID="{062023DF-957D-4384-BE76-0755E42B392B}" presName="sibTrans" presStyleCnt="0"/>
      <dgm:spPr/>
    </dgm:pt>
    <dgm:pt modelId="{1E044504-F2AC-4D54-B6B6-0BE4821D076D}" type="pres">
      <dgm:prSet presAssocID="{A99819D4-1DD3-478E-A642-CCE7E7470CE6}" presName="node" presStyleLbl="node1" presStyleIdx="1" presStyleCnt="4" custScaleX="109348" custLinFactNeighborX="36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C91079-FB9E-4F39-9434-472F1ABE7DB0}" type="pres">
      <dgm:prSet presAssocID="{797BB9BD-CDE5-4AC1-B173-608F051514CC}" presName="sibTrans" presStyleCnt="0"/>
      <dgm:spPr/>
    </dgm:pt>
    <dgm:pt modelId="{4E330D79-BDE4-4AFD-AE9A-F0DCDE601801}" type="pres">
      <dgm:prSet presAssocID="{058AC690-C516-419C-A83D-E9D06FBF1B5E}" presName="node" presStyleLbl="node1" presStyleIdx="2" presStyleCnt="4" custScaleX="109348" custLinFactNeighborX="-3600" custLinFactNeighborY="191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4868BF8-F06A-45EC-8E80-330F6AE3A749}" type="pres">
      <dgm:prSet presAssocID="{50E8D491-F395-41D3-9540-ABF285B3BAEF}" presName="sibTrans" presStyleCnt="0"/>
      <dgm:spPr/>
    </dgm:pt>
    <dgm:pt modelId="{92D6AAE5-B35E-413F-8E88-D2B6216254B3}" type="pres">
      <dgm:prSet presAssocID="{413240F4-1279-4186-8C46-4EB156C8ED20}" presName="node" presStyleLbl="node1" presStyleIdx="3" presStyleCnt="4" custScaleX="109348" custLinFactNeighborX="36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17B93FA-6E6F-4C14-A504-1EC45C14E8A1}" type="presOf" srcId="{413240F4-1279-4186-8C46-4EB156C8ED20}" destId="{92D6AAE5-B35E-413F-8E88-D2B6216254B3}" srcOrd="0" destOrd="0" presId="urn:microsoft.com/office/officeart/2005/8/layout/default#2"/>
    <dgm:cxn modelId="{C454000E-80BF-4972-BA42-ABDB9A27A246}" type="presOf" srcId="{058AC690-C516-419C-A83D-E9D06FBF1B5E}" destId="{4E330D79-BDE4-4AFD-AE9A-F0DCDE601801}" srcOrd="0" destOrd="0" presId="urn:microsoft.com/office/officeart/2005/8/layout/default#2"/>
    <dgm:cxn modelId="{D453412D-247C-4B3F-B014-0E53265CB12C}" srcId="{F5DE368B-EDA7-482E-9E1B-4268F42848D8}" destId="{058AC690-C516-419C-A83D-E9D06FBF1B5E}" srcOrd="2" destOrd="0" parTransId="{99736BEC-D0B1-49DB-A49A-FC36EEFBBEE0}" sibTransId="{50E8D491-F395-41D3-9540-ABF285B3BAEF}"/>
    <dgm:cxn modelId="{F46FCEFD-6ADE-4565-810A-000B5C60B471}" srcId="{F5DE368B-EDA7-482E-9E1B-4268F42848D8}" destId="{A99819D4-1DD3-478E-A642-CCE7E7470CE6}" srcOrd="1" destOrd="0" parTransId="{F8D6C6A7-D40D-4426-816B-DDF450375A69}" sibTransId="{797BB9BD-CDE5-4AC1-B173-608F051514CC}"/>
    <dgm:cxn modelId="{57A5321B-1A1A-447D-B784-27CB3E86CDED}" srcId="{F5DE368B-EDA7-482E-9E1B-4268F42848D8}" destId="{413240F4-1279-4186-8C46-4EB156C8ED20}" srcOrd="3" destOrd="0" parTransId="{F3C8755C-6670-4B3A-8666-CB420E26E359}" sibTransId="{1F3BB494-739A-4226-8A94-8D4368C9B886}"/>
    <dgm:cxn modelId="{BD4BF3BE-129E-4472-8872-DDD9A80613D0}" type="presOf" srcId="{0C80892C-F202-4A1F-BC8A-9AF910EBFE71}" destId="{9098DB42-355E-4AD8-A8D2-101F62E7FFC1}" srcOrd="0" destOrd="0" presId="urn:microsoft.com/office/officeart/2005/8/layout/default#2"/>
    <dgm:cxn modelId="{C05ECDDF-AAFB-4272-ABEF-0AA86E75FDC4}" srcId="{F5DE368B-EDA7-482E-9E1B-4268F42848D8}" destId="{0C80892C-F202-4A1F-BC8A-9AF910EBFE71}" srcOrd="0" destOrd="0" parTransId="{B8B97F09-75FE-4E9F-9ECB-4774E4FE4B66}" sibTransId="{062023DF-957D-4384-BE76-0755E42B392B}"/>
    <dgm:cxn modelId="{FF64E2FF-53D3-402B-8DDF-1C18142250E2}" type="presOf" srcId="{F5DE368B-EDA7-482E-9E1B-4268F42848D8}" destId="{B1796D37-886F-42C8-8B87-5631B90DDB0C}" srcOrd="0" destOrd="0" presId="urn:microsoft.com/office/officeart/2005/8/layout/default#2"/>
    <dgm:cxn modelId="{EAA84D00-1AB3-4934-A0FC-66F20BC35495}" type="presOf" srcId="{A99819D4-1DD3-478E-A642-CCE7E7470CE6}" destId="{1E044504-F2AC-4D54-B6B6-0BE4821D076D}" srcOrd="0" destOrd="0" presId="urn:microsoft.com/office/officeart/2005/8/layout/default#2"/>
    <dgm:cxn modelId="{11CEC2C2-4A85-4B1A-B75E-07177D97B756}" type="presParOf" srcId="{B1796D37-886F-42C8-8B87-5631B90DDB0C}" destId="{9098DB42-355E-4AD8-A8D2-101F62E7FFC1}" srcOrd="0" destOrd="0" presId="urn:microsoft.com/office/officeart/2005/8/layout/default#2"/>
    <dgm:cxn modelId="{58036EDA-0D89-40F7-AD8D-4EF50E542B0F}" type="presParOf" srcId="{B1796D37-886F-42C8-8B87-5631B90DDB0C}" destId="{039B0611-2F48-484D-A829-D971A7613448}" srcOrd="1" destOrd="0" presId="urn:microsoft.com/office/officeart/2005/8/layout/default#2"/>
    <dgm:cxn modelId="{422EB6C3-431E-48CA-ABB6-668C6C37EC70}" type="presParOf" srcId="{B1796D37-886F-42C8-8B87-5631B90DDB0C}" destId="{1E044504-F2AC-4D54-B6B6-0BE4821D076D}" srcOrd="2" destOrd="0" presId="urn:microsoft.com/office/officeart/2005/8/layout/default#2"/>
    <dgm:cxn modelId="{6CE81AC0-CEEC-486D-A882-E387E24B8BE2}" type="presParOf" srcId="{B1796D37-886F-42C8-8B87-5631B90DDB0C}" destId="{DBC91079-FB9E-4F39-9434-472F1ABE7DB0}" srcOrd="3" destOrd="0" presId="urn:microsoft.com/office/officeart/2005/8/layout/default#2"/>
    <dgm:cxn modelId="{8155681A-9540-44A9-AD91-BC7328103F8E}" type="presParOf" srcId="{B1796D37-886F-42C8-8B87-5631B90DDB0C}" destId="{4E330D79-BDE4-4AFD-AE9A-F0DCDE601801}" srcOrd="4" destOrd="0" presId="urn:microsoft.com/office/officeart/2005/8/layout/default#2"/>
    <dgm:cxn modelId="{8CF8EDBC-67CB-4127-8C8A-E965BE3A3F84}" type="presParOf" srcId="{B1796D37-886F-42C8-8B87-5631B90DDB0C}" destId="{04868BF8-F06A-45EC-8E80-330F6AE3A749}" srcOrd="5" destOrd="0" presId="urn:microsoft.com/office/officeart/2005/8/layout/default#2"/>
    <dgm:cxn modelId="{876DA847-5687-4AE8-9629-FC6CE9B1ED4F}" type="presParOf" srcId="{B1796D37-886F-42C8-8B87-5631B90DDB0C}" destId="{92D6AAE5-B35E-413F-8E88-D2B6216254B3}" srcOrd="6" destOrd="0" presId="urn:microsoft.com/office/officeart/2005/8/layout/default#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6AACE895-8CE8-4A42-A9AE-6B302F08B243}" type="doc">
      <dgm:prSet loTypeId="urn:microsoft.com/office/officeart/2005/8/layout/default#3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EDCA734E-7A2D-42DA-AD69-81DA9D4ACA9B}">
      <dgm:prSet custT="1"/>
      <dgm:spPr>
        <a:ln>
          <a:solidFill>
            <a:srgbClr val="006AB3"/>
          </a:solidFill>
        </a:ln>
      </dgm:spPr>
      <dgm:t>
        <a:bodyPr/>
        <a:lstStyle/>
        <a:p>
          <a:pPr rtl="0">
            <a:lnSpc>
              <a:spcPct val="100000"/>
            </a:lnSpc>
            <a:spcAft>
              <a:spcPts val="0"/>
            </a:spcAft>
          </a:pPr>
          <a:r>
            <a:rPr lang="ru-RU" sz="1600" b="1" dirty="0">
              <a:solidFill>
                <a:srgbClr val="006AB3"/>
              </a:solidFill>
              <a:latin typeface="Arial" pitchFamily="34" charset="0"/>
              <a:cs typeface="Arial" pitchFamily="34" charset="0"/>
            </a:rPr>
            <a:t>1. Методические рекомендации </a:t>
          </a:r>
          <a:r>
            <a:rPr lang="ru-RU" sz="1600" b="1" dirty="0" smtClean="0">
              <a:solidFill>
                <a:srgbClr val="006AB3"/>
              </a:solidFill>
              <a:latin typeface="Arial" pitchFamily="34" charset="0"/>
              <a:cs typeface="Arial" pitchFamily="34" charset="0"/>
            </a:rPr>
            <a:t>по подготовке и </a:t>
          </a:r>
          <a:r>
            <a:rPr lang="ru-RU" sz="1600" b="1" dirty="0">
              <a:solidFill>
                <a:srgbClr val="006AB3"/>
              </a:solidFill>
              <a:latin typeface="Arial" pitchFamily="34" charset="0"/>
              <a:cs typeface="Arial" pitchFamily="34" charset="0"/>
            </a:rPr>
            <a:t>проведению единого государственного экзамена в пунктах проведения экзаменов </a:t>
          </a:r>
          <a:r>
            <a:rPr lang="ru-RU" sz="1600" b="1" dirty="0" smtClean="0">
              <a:solidFill>
                <a:srgbClr val="006AB3"/>
              </a:solidFill>
              <a:latin typeface="Arial" pitchFamily="34" charset="0"/>
              <a:cs typeface="Arial" pitchFamily="34" charset="0"/>
            </a:rPr>
            <a:t>в 2020 </a:t>
          </a:r>
          <a:r>
            <a:rPr lang="ru-RU" sz="1600" b="1" dirty="0">
              <a:solidFill>
                <a:srgbClr val="006AB3"/>
              </a:solidFill>
              <a:latin typeface="Arial" pitchFamily="34" charset="0"/>
              <a:cs typeface="Arial" pitchFamily="34" charset="0"/>
            </a:rPr>
            <a:t>году</a:t>
          </a:r>
        </a:p>
      </dgm:t>
    </dgm:pt>
    <dgm:pt modelId="{01D21FBA-1B62-4C4F-8428-30AC9B9FA70A}" type="parTrans" cxnId="{14B8AE22-4422-4861-84DE-7C6F763252B0}">
      <dgm:prSet/>
      <dgm:spPr/>
      <dgm:t>
        <a:bodyPr/>
        <a:lstStyle/>
        <a:p>
          <a:endParaRPr lang="ru-RU" sz="1600">
            <a:latin typeface="Arial" pitchFamily="34" charset="0"/>
            <a:cs typeface="Arial" pitchFamily="34" charset="0"/>
          </a:endParaRPr>
        </a:p>
      </dgm:t>
    </dgm:pt>
    <dgm:pt modelId="{DDE66375-8E8C-4ED5-B0BE-E4E00954E5E9}" type="sibTrans" cxnId="{14B8AE22-4422-4861-84DE-7C6F763252B0}">
      <dgm:prSet/>
      <dgm:spPr/>
      <dgm:t>
        <a:bodyPr/>
        <a:lstStyle/>
        <a:p>
          <a:endParaRPr lang="ru-RU" sz="1600">
            <a:latin typeface="Arial" pitchFamily="34" charset="0"/>
            <a:cs typeface="Arial" pitchFamily="34" charset="0"/>
          </a:endParaRPr>
        </a:p>
      </dgm:t>
    </dgm:pt>
    <dgm:pt modelId="{7E090BBF-5498-4A3C-AE7D-95E5F16FE224}">
      <dgm:prSet custT="1"/>
      <dgm:spPr>
        <a:ln>
          <a:solidFill>
            <a:srgbClr val="006AB3"/>
          </a:solidFill>
        </a:ln>
      </dgm:spPr>
      <dgm:t>
        <a:bodyPr/>
        <a:lstStyle/>
        <a:p>
          <a:pPr rtl="0">
            <a:lnSpc>
              <a:spcPct val="100000"/>
            </a:lnSpc>
            <a:spcAft>
              <a:spcPts val="0"/>
            </a:spcAft>
          </a:pPr>
          <a:r>
            <a:rPr lang="ru-RU" sz="1600" b="1" i="0" baseline="0" dirty="0">
              <a:solidFill>
                <a:srgbClr val="006AB3"/>
              </a:solidFill>
              <a:latin typeface="Arial" pitchFamily="34" charset="0"/>
              <a:cs typeface="Arial" pitchFamily="34" charset="0"/>
            </a:rPr>
            <a:t>2.</a:t>
          </a:r>
          <a:r>
            <a:rPr lang="ru-RU" sz="1600" b="0" i="0" baseline="0" dirty="0">
              <a:latin typeface="Arial" pitchFamily="34" charset="0"/>
              <a:cs typeface="Arial" pitchFamily="34" charset="0"/>
            </a:rPr>
            <a:t> </a:t>
          </a:r>
          <a:r>
            <a:rPr lang="ru-RU" sz="1600" b="1" dirty="0">
              <a:solidFill>
                <a:srgbClr val="006AB3"/>
              </a:solidFill>
              <a:latin typeface="Arial" pitchFamily="34" charset="0"/>
              <a:cs typeface="Arial" pitchFamily="34" charset="0"/>
            </a:rPr>
            <a:t>Методические рекомендации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600" b="1" dirty="0">
              <a:solidFill>
                <a:srgbClr val="006AB3"/>
              </a:solidFill>
              <a:latin typeface="Arial" pitchFamily="34" charset="0"/>
              <a:cs typeface="Arial" pitchFamily="34" charset="0"/>
            </a:rPr>
            <a:t>по организации и проведению ГИА  по образовательным программам основного общего и среднего общего образования в форме ОГЭ и ЕГЭ для лиц с ОВЗ, детей-инвалидов и инвалидов</a:t>
          </a:r>
        </a:p>
      </dgm:t>
    </dgm:pt>
    <dgm:pt modelId="{A38E0407-1C32-4453-8EF5-C9FC249A6A51}" type="parTrans" cxnId="{204DCDDB-5A94-4D61-8415-4ACF6B7DA7F4}">
      <dgm:prSet/>
      <dgm:spPr/>
      <dgm:t>
        <a:bodyPr/>
        <a:lstStyle/>
        <a:p>
          <a:endParaRPr lang="ru-RU" sz="1600">
            <a:latin typeface="Arial" pitchFamily="34" charset="0"/>
            <a:cs typeface="Arial" pitchFamily="34" charset="0"/>
          </a:endParaRPr>
        </a:p>
      </dgm:t>
    </dgm:pt>
    <dgm:pt modelId="{E4DF5617-88C7-4442-AFDB-1166EE97DBD8}" type="sibTrans" cxnId="{204DCDDB-5A94-4D61-8415-4ACF6B7DA7F4}">
      <dgm:prSet/>
      <dgm:spPr/>
      <dgm:t>
        <a:bodyPr/>
        <a:lstStyle/>
        <a:p>
          <a:endParaRPr lang="ru-RU" sz="1600">
            <a:latin typeface="Arial" pitchFamily="34" charset="0"/>
            <a:cs typeface="Arial" pitchFamily="34" charset="0"/>
          </a:endParaRPr>
        </a:p>
      </dgm:t>
    </dgm:pt>
    <dgm:pt modelId="{30F3BA85-D3F6-4E22-9F53-524DDCFA4404}">
      <dgm:prSet custT="1"/>
      <dgm:spPr>
        <a:ln>
          <a:solidFill>
            <a:srgbClr val="006AB3"/>
          </a:solidFill>
        </a:ln>
      </dgm:spPr>
      <dgm:t>
        <a:bodyPr/>
        <a:lstStyle/>
        <a:p>
          <a:pPr rtl="0">
            <a:lnSpc>
              <a:spcPct val="100000"/>
            </a:lnSpc>
            <a:spcAft>
              <a:spcPts val="0"/>
            </a:spcAft>
          </a:pPr>
          <a:r>
            <a:rPr lang="ru-RU" sz="1600" b="1" i="0" baseline="0" dirty="0">
              <a:solidFill>
                <a:srgbClr val="006AB3"/>
              </a:solidFill>
              <a:latin typeface="Arial" pitchFamily="34" charset="0"/>
              <a:cs typeface="Arial" pitchFamily="34" charset="0"/>
            </a:rPr>
            <a:t>3.</a:t>
          </a:r>
          <a:r>
            <a:rPr lang="ru-RU" sz="1600" b="0" i="0" baseline="0" dirty="0">
              <a:latin typeface="Arial" pitchFamily="34" charset="0"/>
              <a:cs typeface="Arial" pitchFamily="34" charset="0"/>
            </a:rPr>
            <a:t> </a:t>
          </a:r>
          <a:r>
            <a:rPr lang="ru-RU" sz="1600" b="1" i="0" baseline="0" dirty="0">
              <a:solidFill>
                <a:srgbClr val="006AB3"/>
              </a:solidFill>
              <a:latin typeface="Arial" pitchFamily="34" charset="0"/>
              <a:cs typeface="Arial" pitchFamily="34" charset="0"/>
            </a:rPr>
            <a:t>Сборник форм для  проведения государственной итоговой аттестации по образовательным программам среднего общего образования в </a:t>
          </a:r>
          <a:r>
            <a:rPr lang="ru-RU" sz="1600" b="1" i="0" baseline="0" dirty="0" smtClean="0">
              <a:solidFill>
                <a:srgbClr val="006AB3"/>
              </a:solidFill>
              <a:latin typeface="Arial" pitchFamily="34" charset="0"/>
              <a:cs typeface="Arial" pitchFamily="34" charset="0"/>
            </a:rPr>
            <a:t>2020 </a:t>
          </a:r>
          <a:r>
            <a:rPr lang="ru-RU" sz="1600" b="1" i="0" baseline="0" dirty="0">
              <a:solidFill>
                <a:srgbClr val="006AB3"/>
              </a:solidFill>
              <a:latin typeface="Arial" pitchFamily="34" charset="0"/>
              <a:cs typeface="Arial" pitchFamily="34" charset="0"/>
            </a:rPr>
            <a:t>году</a:t>
          </a:r>
        </a:p>
      </dgm:t>
    </dgm:pt>
    <dgm:pt modelId="{B07EAF90-7701-4D38-B962-0385F22C394B}" type="parTrans" cxnId="{1044D62D-465F-4961-9F66-62C3CBE76E8B}">
      <dgm:prSet/>
      <dgm:spPr/>
      <dgm:t>
        <a:bodyPr/>
        <a:lstStyle/>
        <a:p>
          <a:endParaRPr lang="ru-RU" sz="1600">
            <a:latin typeface="Arial" pitchFamily="34" charset="0"/>
            <a:cs typeface="Arial" pitchFamily="34" charset="0"/>
          </a:endParaRPr>
        </a:p>
      </dgm:t>
    </dgm:pt>
    <dgm:pt modelId="{B93A2229-015C-4F5A-854B-C1984FC5242C}" type="sibTrans" cxnId="{1044D62D-465F-4961-9F66-62C3CBE76E8B}">
      <dgm:prSet/>
      <dgm:spPr/>
      <dgm:t>
        <a:bodyPr/>
        <a:lstStyle/>
        <a:p>
          <a:endParaRPr lang="ru-RU" sz="1600">
            <a:latin typeface="Arial" pitchFamily="34" charset="0"/>
            <a:cs typeface="Arial" pitchFamily="34" charset="0"/>
          </a:endParaRPr>
        </a:p>
      </dgm:t>
    </dgm:pt>
    <dgm:pt modelId="{1D9FB789-9923-4D86-A5D1-0E386B7B38D2}" type="pres">
      <dgm:prSet presAssocID="{6AACE895-8CE8-4A42-A9AE-6B302F08B243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7C86956-52A1-4CC0-A9B1-87FC22326A8D}" type="pres">
      <dgm:prSet presAssocID="{EDCA734E-7A2D-42DA-AD69-81DA9D4ACA9B}" presName="node" presStyleLbl="node1" presStyleIdx="0" presStyleCnt="3" custScaleX="109348" custLinFactNeighborX="-36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65CC036-8EE1-438E-A5F2-35D029CA5941}" type="pres">
      <dgm:prSet presAssocID="{DDE66375-8E8C-4ED5-B0BE-E4E00954E5E9}" presName="sibTrans" presStyleCnt="0"/>
      <dgm:spPr/>
    </dgm:pt>
    <dgm:pt modelId="{2CF0A56D-E69F-4BE4-954D-26F719E382FB}" type="pres">
      <dgm:prSet presAssocID="{7E090BBF-5498-4A3C-AE7D-95E5F16FE224}" presName="node" presStyleLbl="node1" presStyleIdx="1" presStyleCnt="3" custScaleX="109348" custLinFactNeighborX="36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DBD958-7EDF-4DA7-ACD7-C988CB8D27AC}" type="pres">
      <dgm:prSet presAssocID="{E4DF5617-88C7-4442-AFDB-1166EE97DBD8}" presName="sibTrans" presStyleCnt="0"/>
      <dgm:spPr/>
    </dgm:pt>
    <dgm:pt modelId="{498E8456-23A0-46C2-84A3-F4F467FAF051}" type="pres">
      <dgm:prSet presAssocID="{30F3BA85-D3F6-4E22-9F53-524DDCFA4404}" presName="node" presStyleLbl="node1" presStyleIdx="2" presStyleCnt="3" custScaleX="10934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0DAD81A-C883-4C2C-9D14-1F1A84528639}" type="presOf" srcId="{6AACE895-8CE8-4A42-A9AE-6B302F08B243}" destId="{1D9FB789-9923-4D86-A5D1-0E386B7B38D2}" srcOrd="0" destOrd="0" presId="urn:microsoft.com/office/officeart/2005/8/layout/default#3"/>
    <dgm:cxn modelId="{042A8EC0-7BDD-47BD-BD1F-C50D823EEE38}" type="presOf" srcId="{30F3BA85-D3F6-4E22-9F53-524DDCFA4404}" destId="{498E8456-23A0-46C2-84A3-F4F467FAF051}" srcOrd="0" destOrd="0" presId="urn:microsoft.com/office/officeart/2005/8/layout/default#3"/>
    <dgm:cxn modelId="{1044D62D-465F-4961-9F66-62C3CBE76E8B}" srcId="{6AACE895-8CE8-4A42-A9AE-6B302F08B243}" destId="{30F3BA85-D3F6-4E22-9F53-524DDCFA4404}" srcOrd="2" destOrd="0" parTransId="{B07EAF90-7701-4D38-B962-0385F22C394B}" sibTransId="{B93A2229-015C-4F5A-854B-C1984FC5242C}"/>
    <dgm:cxn modelId="{670DBA22-1074-4F66-B881-5F3F09F4CA06}" type="presOf" srcId="{EDCA734E-7A2D-42DA-AD69-81DA9D4ACA9B}" destId="{C7C86956-52A1-4CC0-A9B1-87FC22326A8D}" srcOrd="0" destOrd="0" presId="urn:microsoft.com/office/officeart/2005/8/layout/default#3"/>
    <dgm:cxn modelId="{4B509359-D9ED-4AE5-8496-4A8CB5FA2B21}" type="presOf" srcId="{7E090BBF-5498-4A3C-AE7D-95E5F16FE224}" destId="{2CF0A56D-E69F-4BE4-954D-26F719E382FB}" srcOrd="0" destOrd="0" presId="urn:microsoft.com/office/officeart/2005/8/layout/default#3"/>
    <dgm:cxn modelId="{14B8AE22-4422-4861-84DE-7C6F763252B0}" srcId="{6AACE895-8CE8-4A42-A9AE-6B302F08B243}" destId="{EDCA734E-7A2D-42DA-AD69-81DA9D4ACA9B}" srcOrd="0" destOrd="0" parTransId="{01D21FBA-1B62-4C4F-8428-30AC9B9FA70A}" sibTransId="{DDE66375-8E8C-4ED5-B0BE-E4E00954E5E9}"/>
    <dgm:cxn modelId="{204DCDDB-5A94-4D61-8415-4ACF6B7DA7F4}" srcId="{6AACE895-8CE8-4A42-A9AE-6B302F08B243}" destId="{7E090BBF-5498-4A3C-AE7D-95E5F16FE224}" srcOrd="1" destOrd="0" parTransId="{A38E0407-1C32-4453-8EF5-C9FC249A6A51}" sibTransId="{E4DF5617-88C7-4442-AFDB-1166EE97DBD8}"/>
    <dgm:cxn modelId="{63DF11ED-398E-4A91-8DC8-86E3AEAADB13}" type="presParOf" srcId="{1D9FB789-9923-4D86-A5D1-0E386B7B38D2}" destId="{C7C86956-52A1-4CC0-A9B1-87FC22326A8D}" srcOrd="0" destOrd="0" presId="urn:microsoft.com/office/officeart/2005/8/layout/default#3"/>
    <dgm:cxn modelId="{8B0C7C4F-0B52-4922-936E-C14BAB3E5609}" type="presParOf" srcId="{1D9FB789-9923-4D86-A5D1-0E386B7B38D2}" destId="{B65CC036-8EE1-438E-A5F2-35D029CA5941}" srcOrd="1" destOrd="0" presId="urn:microsoft.com/office/officeart/2005/8/layout/default#3"/>
    <dgm:cxn modelId="{051F8B8E-DB83-4987-96BB-4E82836614C2}" type="presParOf" srcId="{1D9FB789-9923-4D86-A5D1-0E386B7B38D2}" destId="{2CF0A56D-E69F-4BE4-954D-26F719E382FB}" srcOrd="2" destOrd="0" presId="urn:microsoft.com/office/officeart/2005/8/layout/default#3"/>
    <dgm:cxn modelId="{23C8CB71-76E1-421C-9969-463DDD1F0C4F}" type="presParOf" srcId="{1D9FB789-9923-4D86-A5D1-0E386B7B38D2}" destId="{43DBD958-7EDF-4DA7-ACD7-C988CB8D27AC}" srcOrd="3" destOrd="0" presId="urn:microsoft.com/office/officeart/2005/8/layout/default#3"/>
    <dgm:cxn modelId="{46DF0817-38B8-40C5-A764-B45877A66AC8}" type="presParOf" srcId="{1D9FB789-9923-4D86-A5D1-0E386B7B38D2}" destId="{498E8456-23A0-46C2-84A3-F4F467FAF051}" srcOrd="4" destOrd="0" presId="urn:microsoft.com/office/officeart/2005/8/layout/default#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31A0BEBF-38B6-4CA5-91F6-AC52D51DD283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8E03779-E89B-4887-94EF-DA9908BC0E19}">
      <dgm:prSet phldrT="[Текст]" custT="1"/>
      <dgm:spPr/>
      <dgm:t>
        <a:bodyPr/>
        <a:lstStyle/>
        <a:p>
          <a:r>
            <a:rPr lang="ru-RU" sz="3500" b="1" dirty="0" smtClean="0">
              <a:solidFill>
                <a:srgbClr val="006AB3"/>
              </a:solidFill>
            </a:rPr>
            <a:t>Порядок определяет:</a:t>
          </a:r>
          <a:endParaRPr lang="ru-RU" sz="3500" b="1" dirty="0">
            <a:solidFill>
              <a:srgbClr val="006AB3"/>
            </a:solidFill>
          </a:endParaRPr>
        </a:p>
      </dgm:t>
    </dgm:pt>
    <dgm:pt modelId="{F39954A9-27AD-4681-A4CB-E9018EC89407}" type="parTrans" cxnId="{6E188C11-A7FE-4D0A-A829-BE3E41F0F9E2}">
      <dgm:prSet/>
      <dgm:spPr/>
      <dgm:t>
        <a:bodyPr/>
        <a:lstStyle/>
        <a:p>
          <a:endParaRPr lang="ru-RU"/>
        </a:p>
      </dgm:t>
    </dgm:pt>
    <dgm:pt modelId="{1C0719D9-387C-4898-A1EA-92CC43B3475B}" type="sibTrans" cxnId="{6E188C11-A7FE-4D0A-A829-BE3E41F0F9E2}">
      <dgm:prSet/>
      <dgm:spPr/>
      <dgm:t>
        <a:bodyPr/>
        <a:lstStyle/>
        <a:p>
          <a:endParaRPr lang="ru-RU"/>
        </a:p>
      </dgm:t>
    </dgm:pt>
    <dgm:pt modelId="{5F5D5125-FE7D-48D8-BB36-A34B8C29F54D}">
      <dgm:prSet phldrT="[Текст]" custT="1"/>
      <dgm:spPr/>
      <dgm:t>
        <a:bodyPr/>
        <a:lstStyle/>
        <a:p>
          <a:pPr algn="ctr">
            <a:lnSpc>
              <a:spcPct val="150000"/>
            </a:lnSpc>
          </a:pPr>
          <a:r>
            <a:rPr lang="ru-RU" sz="1500" b="1" dirty="0" smtClean="0">
              <a:solidFill>
                <a:srgbClr val="006AB3"/>
              </a:solidFill>
            </a:rPr>
            <a:t>формы проведения ГИА, </a:t>
          </a:r>
        </a:p>
        <a:p>
          <a:pPr algn="ctr">
            <a:lnSpc>
              <a:spcPct val="150000"/>
            </a:lnSpc>
          </a:pPr>
          <a:r>
            <a:rPr lang="ru-RU" sz="1500" b="1" dirty="0" smtClean="0">
              <a:solidFill>
                <a:srgbClr val="006AB3"/>
              </a:solidFill>
            </a:rPr>
            <a:t>участников экзаменов, </a:t>
          </a:r>
        </a:p>
        <a:p>
          <a:pPr algn="ctr">
            <a:lnSpc>
              <a:spcPct val="150000"/>
            </a:lnSpc>
          </a:pPr>
          <a:r>
            <a:rPr lang="ru-RU" sz="1500" b="1" dirty="0" smtClean="0">
              <a:solidFill>
                <a:srgbClr val="006AB3"/>
              </a:solidFill>
            </a:rPr>
            <a:t>требования к использованию средств обучения и воспитания, средств связи при проведении ГИА, </a:t>
          </a:r>
        </a:p>
        <a:p>
          <a:pPr algn="ctr">
            <a:lnSpc>
              <a:spcPct val="150000"/>
            </a:lnSpc>
          </a:pPr>
          <a:r>
            <a:rPr lang="ru-RU" sz="1500" b="1" dirty="0" smtClean="0">
              <a:solidFill>
                <a:srgbClr val="006AB3"/>
              </a:solidFill>
            </a:rPr>
            <a:t>требования, предъявляемые к лицам, привлекаемым к проведению ГИА, </a:t>
          </a:r>
        </a:p>
        <a:p>
          <a:pPr algn="ctr">
            <a:lnSpc>
              <a:spcPct val="150000"/>
            </a:lnSpc>
          </a:pPr>
          <a:r>
            <a:rPr lang="ru-RU" sz="1500" b="1" dirty="0" smtClean="0">
              <a:solidFill>
                <a:srgbClr val="006AB3"/>
              </a:solidFill>
            </a:rPr>
            <a:t>порядок проверки экзаменационных работ, </a:t>
          </a:r>
        </a:p>
        <a:p>
          <a:pPr algn="ctr">
            <a:lnSpc>
              <a:spcPct val="150000"/>
            </a:lnSpc>
          </a:pPr>
          <a:r>
            <a:rPr lang="ru-RU" sz="1500" b="1" dirty="0" smtClean="0">
              <a:solidFill>
                <a:srgbClr val="006AB3"/>
              </a:solidFill>
            </a:rPr>
            <a:t>порядок подачи и рассмотрения апелляций, изменения и (или) аннулирования результатов ГИА</a:t>
          </a:r>
          <a:endParaRPr lang="ru-RU" sz="1500" b="1" dirty="0">
            <a:solidFill>
              <a:srgbClr val="006AB3"/>
            </a:solidFill>
          </a:endParaRPr>
        </a:p>
      </dgm:t>
    </dgm:pt>
    <dgm:pt modelId="{CC2280AD-A0A8-42B9-A57E-45ACDA69CA84}" type="parTrans" cxnId="{56EABC9B-1BA9-492C-A0DF-B76DA6152754}">
      <dgm:prSet/>
      <dgm:spPr/>
      <dgm:t>
        <a:bodyPr/>
        <a:lstStyle/>
        <a:p>
          <a:endParaRPr lang="ru-RU"/>
        </a:p>
      </dgm:t>
    </dgm:pt>
    <dgm:pt modelId="{D43814F1-3C87-4B49-A993-522B3CFD1265}" type="sibTrans" cxnId="{56EABC9B-1BA9-492C-A0DF-B76DA6152754}">
      <dgm:prSet/>
      <dgm:spPr/>
      <dgm:t>
        <a:bodyPr/>
        <a:lstStyle/>
        <a:p>
          <a:endParaRPr lang="ru-RU"/>
        </a:p>
      </dgm:t>
    </dgm:pt>
    <dgm:pt modelId="{2EBDBA16-F3E3-46FA-8E3C-DD7A22F60108}" type="pres">
      <dgm:prSet presAssocID="{31A0BEBF-38B6-4CA5-91F6-AC52D51DD283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D287108-3EDB-4A36-AC13-2982246BAB2F}" type="pres">
      <dgm:prSet presAssocID="{E8E03779-E89B-4887-94EF-DA9908BC0E19}" presName="hierRoot1" presStyleCnt="0"/>
      <dgm:spPr/>
    </dgm:pt>
    <dgm:pt modelId="{E05E5A15-8904-4CEC-AEA0-415387E7E166}" type="pres">
      <dgm:prSet presAssocID="{E8E03779-E89B-4887-94EF-DA9908BC0E19}" presName="composite" presStyleCnt="0"/>
      <dgm:spPr/>
    </dgm:pt>
    <dgm:pt modelId="{97F4DBCD-B572-4ED9-BD40-365E32940BBA}" type="pres">
      <dgm:prSet presAssocID="{E8E03779-E89B-4887-94EF-DA9908BC0E19}" presName="background" presStyleLbl="node0" presStyleIdx="0" presStyleCnt="1"/>
      <dgm:spPr>
        <a:solidFill>
          <a:srgbClr val="D9DADB"/>
        </a:solidFill>
      </dgm:spPr>
      <dgm:t>
        <a:bodyPr/>
        <a:lstStyle/>
        <a:p>
          <a:endParaRPr lang="ru-RU"/>
        </a:p>
      </dgm:t>
    </dgm:pt>
    <dgm:pt modelId="{5BD929CF-6B73-4154-828C-1BF508E65354}" type="pres">
      <dgm:prSet presAssocID="{E8E03779-E89B-4887-94EF-DA9908BC0E19}" presName="text" presStyleLbl="fgAcc0" presStyleIdx="0" presStyleCnt="1" custScaleX="345743" custScaleY="45420" custLinFactNeighborY="-3651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76F1E2A-A901-4EA9-B4B7-F29F2610FC7B}" type="pres">
      <dgm:prSet presAssocID="{E8E03779-E89B-4887-94EF-DA9908BC0E19}" presName="hierChild2" presStyleCnt="0"/>
      <dgm:spPr/>
    </dgm:pt>
    <dgm:pt modelId="{D4567CFD-C3C8-4E72-9641-9C675B50DF59}" type="pres">
      <dgm:prSet presAssocID="{CC2280AD-A0A8-42B9-A57E-45ACDA69CA84}" presName="Name10" presStyleLbl="parChTrans1D2" presStyleIdx="0" presStyleCnt="1"/>
      <dgm:spPr/>
      <dgm:t>
        <a:bodyPr/>
        <a:lstStyle/>
        <a:p>
          <a:endParaRPr lang="ru-RU"/>
        </a:p>
      </dgm:t>
    </dgm:pt>
    <dgm:pt modelId="{6B31F242-5ED7-48A8-A2F2-E6AEFDB4224D}" type="pres">
      <dgm:prSet presAssocID="{5F5D5125-FE7D-48D8-BB36-A34B8C29F54D}" presName="hierRoot2" presStyleCnt="0"/>
      <dgm:spPr/>
    </dgm:pt>
    <dgm:pt modelId="{11E7CFDD-65AE-425F-802E-3E802DDE1FFF}" type="pres">
      <dgm:prSet presAssocID="{5F5D5125-FE7D-48D8-BB36-A34B8C29F54D}" presName="composite2" presStyleCnt="0"/>
      <dgm:spPr/>
    </dgm:pt>
    <dgm:pt modelId="{25846267-5A8E-42BE-A324-00737A5D21A3}" type="pres">
      <dgm:prSet presAssocID="{5F5D5125-FE7D-48D8-BB36-A34B8C29F54D}" presName="background2" presStyleLbl="node2" presStyleIdx="0" presStyleCnt="1"/>
      <dgm:spPr>
        <a:solidFill>
          <a:srgbClr val="D9DADB"/>
        </a:solidFill>
      </dgm:spPr>
      <dgm:t>
        <a:bodyPr/>
        <a:lstStyle/>
        <a:p>
          <a:endParaRPr lang="ru-RU"/>
        </a:p>
      </dgm:t>
    </dgm:pt>
    <dgm:pt modelId="{6438990E-C2D0-46E0-AAE8-CC1E1723AEA5}" type="pres">
      <dgm:prSet presAssocID="{5F5D5125-FE7D-48D8-BB36-A34B8C29F54D}" presName="text2" presStyleLbl="fgAcc2" presStyleIdx="0" presStyleCnt="1" custScaleX="495473" custScaleY="264548" custLinFactNeighborX="4010" custLinFactNeighborY="-2093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72A202C-7C46-4F43-B0C3-900E47AB4AFE}" type="pres">
      <dgm:prSet presAssocID="{5F5D5125-FE7D-48D8-BB36-A34B8C29F54D}" presName="hierChild3" presStyleCnt="0"/>
      <dgm:spPr/>
    </dgm:pt>
  </dgm:ptLst>
  <dgm:cxnLst>
    <dgm:cxn modelId="{6E188C11-A7FE-4D0A-A829-BE3E41F0F9E2}" srcId="{31A0BEBF-38B6-4CA5-91F6-AC52D51DD283}" destId="{E8E03779-E89B-4887-94EF-DA9908BC0E19}" srcOrd="0" destOrd="0" parTransId="{F39954A9-27AD-4681-A4CB-E9018EC89407}" sibTransId="{1C0719D9-387C-4898-A1EA-92CC43B3475B}"/>
    <dgm:cxn modelId="{7CFAF715-C583-45DD-A1DD-632C1039D4AF}" type="presOf" srcId="{31A0BEBF-38B6-4CA5-91F6-AC52D51DD283}" destId="{2EBDBA16-F3E3-46FA-8E3C-DD7A22F60108}" srcOrd="0" destOrd="0" presId="urn:microsoft.com/office/officeart/2005/8/layout/hierarchy1"/>
    <dgm:cxn modelId="{641898C3-2CBD-4574-88A9-4866C14EBBFD}" type="presOf" srcId="{5F5D5125-FE7D-48D8-BB36-A34B8C29F54D}" destId="{6438990E-C2D0-46E0-AAE8-CC1E1723AEA5}" srcOrd="0" destOrd="0" presId="urn:microsoft.com/office/officeart/2005/8/layout/hierarchy1"/>
    <dgm:cxn modelId="{AAFBEF6F-5AC6-4BA7-BD49-87B7256EEE57}" type="presOf" srcId="{E8E03779-E89B-4887-94EF-DA9908BC0E19}" destId="{5BD929CF-6B73-4154-828C-1BF508E65354}" srcOrd="0" destOrd="0" presId="urn:microsoft.com/office/officeart/2005/8/layout/hierarchy1"/>
    <dgm:cxn modelId="{21F4FE99-7763-4108-802D-9B1DB2C1E7A0}" type="presOf" srcId="{CC2280AD-A0A8-42B9-A57E-45ACDA69CA84}" destId="{D4567CFD-C3C8-4E72-9641-9C675B50DF59}" srcOrd="0" destOrd="0" presId="urn:microsoft.com/office/officeart/2005/8/layout/hierarchy1"/>
    <dgm:cxn modelId="{56EABC9B-1BA9-492C-A0DF-B76DA6152754}" srcId="{E8E03779-E89B-4887-94EF-DA9908BC0E19}" destId="{5F5D5125-FE7D-48D8-BB36-A34B8C29F54D}" srcOrd="0" destOrd="0" parTransId="{CC2280AD-A0A8-42B9-A57E-45ACDA69CA84}" sibTransId="{D43814F1-3C87-4B49-A993-522B3CFD1265}"/>
    <dgm:cxn modelId="{36822453-EFCD-47CD-884C-3D6FB1C807AC}" type="presParOf" srcId="{2EBDBA16-F3E3-46FA-8E3C-DD7A22F60108}" destId="{0D287108-3EDB-4A36-AC13-2982246BAB2F}" srcOrd="0" destOrd="0" presId="urn:microsoft.com/office/officeart/2005/8/layout/hierarchy1"/>
    <dgm:cxn modelId="{9C0B79FA-FA20-452D-B4FF-60CE5F6F9589}" type="presParOf" srcId="{0D287108-3EDB-4A36-AC13-2982246BAB2F}" destId="{E05E5A15-8904-4CEC-AEA0-415387E7E166}" srcOrd="0" destOrd="0" presId="urn:microsoft.com/office/officeart/2005/8/layout/hierarchy1"/>
    <dgm:cxn modelId="{46FED75E-1358-4998-BBB8-98FBE00458AD}" type="presParOf" srcId="{E05E5A15-8904-4CEC-AEA0-415387E7E166}" destId="{97F4DBCD-B572-4ED9-BD40-365E32940BBA}" srcOrd="0" destOrd="0" presId="urn:microsoft.com/office/officeart/2005/8/layout/hierarchy1"/>
    <dgm:cxn modelId="{167A50AD-127E-4489-B03C-D9DD1FB228B2}" type="presParOf" srcId="{E05E5A15-8904-4CEC-AEA0-415387E7E166}" destId="{5BD929CF-6B73-4154-828C-1BF508E65354}" srcOrd="1" destOrd="0" presId="urn:microsoft.com/office/officeart/2005/8/layout/hierarchy1"/>
    <dgm:cxn modelId="{34A8CA2F-5C5D-4FDE-820E-2D5B189C1E97}" type="presParOf" srcId="{0D287108-3EDB-4A36-AC13-2982246BAB2F}" destId="{976F1E2A-A901-4EA9-B4B7-F29F2610FC7B}" srcOrd="1" destOrd="0" presId="urn:microsoft.com/office/officeart/2005/8/layout/hierarchy1"/>
    <dgm:cxn modelId="{6330E6B8-1E30-4EA8-97D3-33CC86C9C3BE}" type="presParOf" srcId="{976F1E2A-A901-4EA9-B4B7-F29F2610FC7B}" destId="{D4567CFD-C3C8-4E72-9641-9C675B50DF59}" srcOrd="0" destOrd="0" presId="urn:microsoft.com/office/officeart/2005/8/layout/hierarchy1"/>
    <dgm:cxn modelId="{100FD605-4AB3-4F07-8EF8-21FF0DC9E2E8}" type="presParOf" srcId="{976F1E2A-A901-4EA9-B4B7-F29F2610FC7B}" destId="{6B31F242-5ED7-48A8-A2F2-E6AEFDB4224D}" srcOrd="1" destOrd="0" presId="urn:microsoft.com/office/officeart/2005/8/layout/hierarchy1"/>
    <dgm:cxn modelId="{8006A406-4925-49DA-9D37-1ACCBA52E87B}" type="presParOf" srcId="{6B31F242-5ED7-48A8-A2F2-E6AEFDB4224D}" destId="{11E7CFDD-65AE-425F-802E-3E802DDE1FFF}" srcOrd="0" destOrd="0" presId="urn:microsoft.com/office/officeart/2005/8/layout/hierarchy1"/>
    <dgm:cxn modelId="{895D3680-47D0-41B6-A1BB-D68B1D5D191A}" type="presParOf" srcId="{11E7CFDD-65AE-425F-802E-3E802DDE1FFF}" destId="{25846267-5A8E-42BE-A324-00737A5D21A3}" srcOrd="0" destOrd="0" presId="urn:microsoft.com/office/officeart/2005/8/layout/hierarchy1"/>
    <dgm:cxn modelId="{333BF8C4-8E47-444E-B6DF-B153D75B3540}" type="presParOf" srcId="{11E7CFDD-65AE-425F-802E-3E802DDE1FFF}" destId="{6438990E-C2D0-46E0-AAE8-CC1E1723AEA5}" srcOrd="1" destOrd="0" presId="urn:microsoft.com/office/officeart/2005/8/layout/hierarchy1"/>
    <dgm:cxn modelId="{1FF47E4C-E647-40E1-AE03-E8D98AF62A9B}" type="presParOf" srcId="{6B31F242-5ED7-48A8-A2F2-E6AEFDB4224D}" destId="{772A202C-7C46-4F43-B0C3-900E47AB4AFE}" srcOrd="1" destOrd="0" presId="urn:microsoft.com/office/officeart/2005/8/layout/hierarchy1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6633B99B-86E5-4F66-BD37-99C48074DE94}" type="doc">
      <dgm:prSet loTypeId="urn:microsoft.com/office/officeart/2005/8/layout/hierarchy1" loCatId="hierarchy" qsTypeId="urn:microsoft.com/office/officeart/2005/8/quickstyle/simple1" qsCatId="simple" csTypeId="urn:microsoft.com/office/officeart/2005/8/colors/accent1_4" csCatId="accent1" phldr="1"/>
      <dgm:spPr/>
      <dgm:t>
        <a:bodyPr/>
        <a:lstStyle/>
        <a:p>
          <a:endParaRPr lang="ru-RU"/>
        </a:p>
      </dgm:t>
    </dgm:pt>
    <dgm:pt modelId="{121CBD31-3CBE-4743-9EBF-CC46F3DB4C99}">
      <dgm:prSet phldrT="[Текст]" custT="1"/>
      <dgm:spPr/>
      <dgm:t>
        <a:bodyPr/>
        <a:lstStyle/>
        <a:p>
          <a:r>
            <a:rPr lang="ru-RU" sz="1600" b="1" dirty="0" smtClean="0">
              <a:solidFill>
                <a:srgbClr val="006AB3"/>
              </a:solidFill>
            </a:rPr>
            <a:t>Государственная итоговая аттестация </a:t>
          </a:r>
        </a:p>
        <a:p>
          <a:r>
            <a:rPr lang="ru-RU" sz="1600" b="1" dirty="0" smtClean="0">
              <a:solidFill>
                <a:srgbClr val="006AB3"/>
              </a:solidFill>
            </a:rPr>
            <a:t>по образовательным программам </a:t>
          </a:r>
        </a:p>
        <a:p>
          <a:r>
            <a:rPr lang="ru-RU" sz="1600" b="1" dirty="0" smtClean="0">
              <a:solidFill>
                <a:srgbClr val="006AB3"/>
              </a:solidFill>
            </a:rPr>
            <a:t>среднего общего образования</a:t>
          </a:r>
          <a:endParaRPr lang="ru-RU" sz="1600" b="1" dirty="0">
            <a:solidFill>
              <a:srgbClr val="006AB3"/>
            </a:solidFill>
          </a:endParaRPr>
        </a:p>
      </dgm:t>
    </dgm:pt>
    <dgm:pt modelId="{226DEE59-D691-4BF5-917E-4E402878CDB5}" type="parTrans" cxnId="{42004B35-3871-444D-8AD3-722DE5157CC2}">
      <dgm:prSet/>
      <dgm:spPr/>
      <dgm:t>
        <a:bodyPr/>
        <a:lstStyle/>
        <a:p>
          <a:endParaRPr lang="ru-RU"/>
        </a:p>
      </dgm:t>
    </dgm:pt>
    <dgm:pt modelId="{2BBC9D0F-CEF8-4A65-96D0-1A467D8CC29A}" type="sibTrans" cxnId="{42004B35-3871-444D-8AD3-722DE5157CC2}">
      <dgm:prSet/>
      <dgm:spPr/>
      <dgm:t>
        <a:bodyPr/>
        <a:lstStyle/>
        <a:p>
          <a:endParaRPr lang="ru-RU"/>
        </a:p>
      </dgm:t>
    </dgm:pt>
    <dgm:pt modelId="{F824839E-DEA7-4F8A-A68C-C133F90E0329}">
      <dgm:prSet phldrT="[Текст]" custT="1"/>
      <dgm:spPr/>
      <dgm:t>
        <a:bodyPr/>
        <a:lstStyle/>
        <a:p>
          <a:r>
            <a:rPr lang="ru-RU" sz="1400" b="1" dirty="0" smtClean="0">
              <a:solidFill>
                <a:srgbClr val="006AB3"/>
              </a:solidFill>
            </a:rPr>
            <a:t>Единый государственный экзамен</a:t>
          </a:r>
          <a:endParaRPr lang="ru-RU" sz="1400" b="1" dirty="0">
            <a:solidFill>
              <a:srgbClr val="006AB3"/>
            </a:solidFill>
          </a:endParaRPr>
        </a:p>
      </dgm:t>
    </dgm:pt>
    <dgm:pt modelId="{547BC9A5-0DBB-4556-B3D0-5C8C82EBE133}" type="parTrans" cxnId="{2C2E41E9-A4A9-4689-A73A-003763BF9227}">
      <dgm:prSet/>
      <dgm:spPr/>
      <dgm:t>
        <a:bodyPr/>
        <a:lstStyle/>
        <a:p>
          <a:endParaRPr lang="ru-RU"/>
        </a:p>
      </dgm:t>
    </dgm:pt>
    <dgm:pt modelId="{E2814513-736C-4C29-A369-1A53CF24AB5A}" type="sibTrans" cxnId="{2C2E41E9-A4A9-4689-A73A-003763BF9227}">
      <dgm:prSet/>
      <dgm:spPr/>
      <dgm:t>
        <a:bodyPr/>
        <a:lstStyle/>
        <a:p>
          <a:endParaRPr lang="ru-RU"/>
        </a:p>
      </dgm:t>
    </dgm:pt>
    <dgm:pt modelId="{97D48B84-5447-4CE4-B422-175B1C39FF8E}">
      <dgm:prSet phldrT="[Текст]" custT="1"/>
      <dgm:spPr/>
      <dgm:t>
        <a:bodyPr/>
        <a:lstStyle/>
        <a:p>
          <a:r>
            <a:rPr lang="ru-RU" sz="1400" b="1" dirty="0" smtClean="0">
              <a:solidFill>
                <a:srgbClr val="006AB3"/>
              </a:solidFill>
            </a:rPr>
            <a:t>Государственный выпускной экзамен</a:t>
          </a:r>
          <a:endParaRPr lang="ru-RU" sz="1400" b="1" dirty="0">
            <a:solidFill>
              <a:srgbClr val="006AB3"/>
            </a:solidFill>
          </a:endParaRPr>
        </a:p>
      </dgm:t>
    </dgm:pt>
    <dgm:pt modelId="{50268CD5-EAD7-463D-9FC6-656EB14B23D1}" type="parTrans" cxnId="{E12E0B7E-7380-41CC-99B5-6AA40A5BBE3E}">
      <dgm:prSet/>
      <dgm:spPr/>
      <dgm:t>
        <a:bodyPr/>
        <a:lstStyle/>
        <a:p>
          <a:endParaRPr lang="ru-RU"/>
        </a:p>
      </dgm:t>
    </dgm:pt>
    <dgm:pt modelId="{AFB0F3CB-3244-427B-A7E7-5D46680AA9CB}" type="sibTrans" cxnId="{E12E0B7E-7380-41CC-99B5-6AA40A5BBE3E}">
      <dgm:prSet/>
      <dgm:spPr/>
      <dgm:t>
        <a:bodyPr/>
        <a:lstStyle/>
        <a:p>
          <a:endParaRPr lang="ru-RU"/>
        </a:p>
      </dgm:t>
    </dgm:pt>
    <dgm:pt modelId="{E9C960D3-B8C5-48A8-9113-065266A81E7F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ru-RU" sz="1200" dirty="0" smtClean="0">
              <a:solidFill>
                <a:srgbClr val="006AB3"/>
              </a:solidFill>
            </a:rPr>
            <a:t>проводится с использованием контрольных измерительных материалов, представляющих собой комплексы заданий стандартизированной формы </a:t>
          </a:r>
          <a:endParaRPr lang="ru-RU" sz="1200" dirty="0">
            <a:solidFill>
              <a:srgbClr val="006AB3"/>
            </a:solidFill>
          </a:endParaRPr>
        </a:p>
      </dgm:t>
    </dgm:pt>
    <dgm:pt modelId="{F099E958-5A95-4BBA-AFE2-340CF34C8567}" type="parTrans" cxnId="{DF4A757B-132C-4807-AC50-5EEFA654AE56}">
      <dgm:prSet/>
      <dgm:spPr/>
      <dgm:t>
        <a:bodyPr/>
        <a:lstStyle/>
        <a:p>
          <a:endParaRPr lang="ru-RU"/>
        </a:p>
      </dgm:t>
    </dgm:pt>
    <dgm:pt modelId="{D1685878-E430-4998-847C-9FA9B5823D92}" type="sibTrans" cxnId="{DF4A757B-132C-4807-AC50-5EEFA654AE56}">
      <dgm:prSet/>
      <dgm:spPr/>
      <dgm:t>
        <a:bodyPr/>
        <a:lstStyle/>
        <a:p>
          <a:endParaRPr lang="ru-RU"/>
        </a:p>
      </dgm:t>
    </dgm:pt>
    <dgm:pt modelId="{BB6EE105-8967-4F8C-A1F8-2FB74E6847C3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ru-RU" sz="1200" dirty="0" smtClean="0">
              <a:solidFill>
                <a:srgbClr val="006AB3"/>
              </a:solidFill>
            </a:rPr>
            <a:t>проводится с использованием текстов, тем, заданий, билетов</a:t>
          </a:r>
          <a:endParaRPr lang="ru-RU" sz="1200" dirty="0">
            <a:solidFill>
              <a:srgbClr val="006AB3"/>
            </a:solidFill>
          </a:endParaRPr>
        </a:p>
      </dgm:t>
    </dgm:pt>
    <dgm:pt modelId="{6043FDEB-6141-42A2-B639-7935FDBAE22B}" type="sibTrans" cxnId="{7E3E7F9B-7A2B-41D2-A6FD-8936052A8EB4}">
      <dgm:prSet/>
      <dgm:spPr/>
      <dgm:t>
        <a:bodyPr/>
        <a:lstStyle/>
        <a:p>
          <a:endParaRPr lang="ru-RU"/>
        </a:p>
      </dgm:t>
    </dgm:pt>
    <dgm:pt modelId="{1CE43C4F-CA7B-4F2B-9B14-2774C5C9F08D}" type="parTrans" cxnId="{7E3E7F9B-7A2B-41D2-A6FD-8936052A8EB4}">
      <dgm:prSet/>
      <dgm:spPr/>
      <dgm:t>
        <a:bodyPr/>
        <a:lstStyle/>
        <a:p>
          <a:endParaRPr lang="ru-RU"/>
        </a:p>
      </dgm:t>
    </dgm:pt>
    <dgm:pt modelId="{6C2D1DB1-1B35-4ABD-B11A-936B78150511}">
      <dgm:prSet phldrT="[Текст]" custT="1"/>
      <dgm:spPr/>
      <dgm:t>
        <a:bodyPr/>
        <a:lstStyle/>
        <a:p>
          <a:pPr>
            <a:lnSpc>
              <a:spcPct val="100000"/>
            </a:lnSpc>
          </a:pPr>
          <a:r>
            <a:rPr lang="ru-RU" sz="1400" b="1" dirty="0" smtClean="0">
              <a:solidFill>
                <a:srgbClr val="006AB3"/>
              </a:solidFill>
            </a:rPr>
            <a:t>Иная форма </a:t>
          </a:r>
        </a:p>
        <a:p>
          <a:pPr>
            <a:lnSpc>
              <a:spcPct val="100000"/>
            </a:lnSpc>
          </a:pPr>
          <a:r>
            <a:rPr lang="ru-RU" sz="1400" b="1" dirty="0" smtClean="0">
              <a:solidFill>
                <a:srgbClr val="006AB3"/>
              </a:solidFill>
            </a:rPr>
            <a:t>(родной язык и литература)</a:t>
          </a:r>
          <a:endParaRPr lang="ru-RU" sz="1400" b="1" dirty="0">
            <a:solidFill>
              <a:srgbClr val="006AB3"/>
            </a:solidFill>
          </a:endParaRPr>
        </a:p>
      </dgm:t>
    </dgm:pt>
    <dgm:pt modelId="{D6D89A92-5BCE-4170-8DA0-FA6BA0F2BD2B}" type="parTrans" cxnId="{BFF5233A-A82B-47FA-9BCE-08B413B3EE4C}">
      <dgm:prSet/>
      <dgm:spPr/>
      <dgm:t>
        <a:bodyPr/>
        <a:lstStyle/>
        <a:p>
          <a:endParaRPr lang="ru-RU"/>
        </a:p>
      </dgm:t>
    </dgm:pt>
    <dgm:pt modelId="{D4166444-2D0C-4589-88F3-31F53A89C476}" type="sibTrans" cxnId="{BFF5233A-A82B-47FA-9BCE-08B413B3EE4C}">
      <dgm:prSet/>
      <dgm:spPr/>
      <dgm:t>
        <a:bodyPr/>
        <a:lstStyle/>
        <a:p>
          <a:endParaRPr lang="ru-RU"/>
        </a:p>
      </dgm:t>
    </dgm:pt>
    <dgm:pt modelId="{FBD44AA4-2C0C-4404-88BD-79021F31EE9F}">
      <dgm:prSet phldrT="[Текст]" custT="1"/>
      <dgm:spPr/>
      <dgm:t>
        <a:bodyPr/>
        <a:lstStyle/>
        <a:p>
          <a:pPr>
            <a:lnSpc>
              <a:spcPct val="100000"/>
            </a:lnSpc>
          </a:pPr>
          <a:r>
            <a:rPr lang="ru-RU" sz="1200" dirty="0" smtClean="0">
              <a:solidFill>
                <a:srgbClr val="006AB3"/>
              </a:solidFill>
            </a:rPr>
            <a:t>проводится в форме, определяемой ОИВ, для участников, изучавших родной язык и родную литературу</a:t>
          </a:r>
          <a:endParaRPr lang="ru-RU" sz="1200" b="1" dirty="0">
            <a:solidFill>
              <a:srgbClr val="006AB3"/>
            </a:solidFill>
          </a:endParaRPr>
        </a:p>
      </dgm:t>
    </dgm:pt>
    <dgm:pt modelId="{F35E7AB5-B24A-473D-9F9B-6F23EBAA26CA}" type="parTrans" cxnId="{11D42CCD-E005-4544-AA2D-C1883FEEC20E}">
      <dgm:prSet/>
      <dgm:spPr/>
      <dgm:t>
        <a:bodyPr/>
        <a:lstStyle/>
        <a:p>
          <a:endParaRPr lang="ru-RU"/>
        </a:p>
      </dgm:t>
    </dgm:pt>
    <dgm:pt modelId="{4597F891-D0B4-4F60-9BE8-B177E738625A}" type="sibTrans" cxnId="{11D42CCD-E005-4544-AA2D-C1883FEEC20E}">
      <dgm:prSet/>
      <dgm:spPr/>
      <dgm:t>
        <a:bodyPr/>
        <a:lstStyle/>
        <a:p>
          <a:endParaRPr lang="ru-RU"/>
        </a:p>
      </dgm:t>
    </dgm:pt>
    <dgm:pt modelId="{E268667B-A714-47D7-A511-96EA6D968834}" type="pres">
      <dgm:prSet presAssocID="{6633B99B-86E5-4F66-BD37-99C48074DE94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44E1D356-BEB9-4DF7-B026-DCD2AAF9C853}" type="pres">
      <dgm:prSet presAssocID="{121CBD31-3CBE-4743-9EBF-CC46F3DB4C99}" presName="hierRoot1" presStyleCnt="0"/>
      <dgm:spPr/>
      <dgm:t>
        <a:bodyPr/>
        <a:lstStyle/>
        <a:p>
          <a:endParaRPr lang="ru-RU"/>
        </a:p>
      </dgm:t>
    </dgm:pt>
    <dgm:pt modelId="{94B1E485-A0E7-4238-A2C4-596300D71971}" type="pres">
      <dgm:prSet presAssocID="{121CBD31-3CBE-4743-9EBF-CC46F3DB4C99}" presName="composite" presStyleCnt="0"/>
      <dgm:spPr/>
      <dgm:t>
        <a:bodyPr/>
        <a:lstStyle/>
        <a:p>
          <a:endParaRPr lang="ru-RU"/>
        </a:p>
      </dgm:t>
    </dgm:pt>
    <dgm:pt modelId="{E78D5D46-CAE2-4BFE-8F68-8E1ABD895B99}" type="pres">
      <dgm:prSet presAssocID="{121CBD31-3CBE-4743-9EBF-CC46F3DB4C99}" presName="background" presStyleLbl="node0" presStyleIdx="0" presStyleCnt="1"/>
      <dgm:spPr>
        <a:solidFill>
          <a:srgbClr val="D9DADB"/>
        </a:solidFill>
      </dgm:spPr>
      <dgm:t>
        <a:bodyPr/>
        <a:lstStyle/>
        <a:p>
          <a:endParaRPr lang="ru-RU"/>
        </a:p>
      </dgm:t>
    </dgm:pt>
    <dgm:pt modelId="{944CD15D-DEEC-4EAB-BF07-8A537D2195FD}" type="pres">
      <dgm:prSet presAssocID="{121CBD31-3CBE-4743-9EBF-CC46F3DB4C99}" presName="text" presStyleLbl="fgAcc0" presStyleIdx="0" presStyleCnt="1" custScaleX="344648" custScaleY="97938" custLinFactNeighborX="2793" custLinFactNeighborY="-3146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BF6E1C4-357C-427C-ACA2-55D4DDED4C9C}" type="pres">
      <dgm:prSet presAssocID="{121CBD31-3CBE-4743-9EBF-CC46F3DB4C99}" presName="hierChild2" presStyleCnt="0"/>
      <dgm:spPr/>
      <dgm:t>
        <a:bodyPr/>
        <a:lstStyle/>
        <a:p>
          <a:endParaRPr lang="ru-RU"/>
        </a:p>
      </dgm:t>
    </dgm:pt>
    <dgm:pt modelId="{2B64C2A7-DEC7-403E-9E33-2858FB70F805}" type="pres">
      <dgm:prSet presAssocID="{547BC9A5-0DBB-4556-B3D0-5C8C82EBE133}" presName="Name10" presStyleLbl="parChTrans1D2" presStyleIdx="0" presStyleCnt="3"/>
      <dgm:spPr/>
      <dgm:t>
        <a:bodyPr/>
        <a:lstStyle/>
        <a:p>
          <a:endParaRPr lang="ru-RU"/>
        </a:p>
      </dgm:t>
    </dgm:pt>
    <dgm:pt modelId="{74E3A796-B5C2-46B7-A9A9-CA379D3B52C6}" type="pres">
      <dgm:prSet presAssocID="{F824839E-DEA7-4F8A-A68C-C133F90E0329}" presName="hierRoot2" presStyleCnt="0"/>
      <dgm:spPr/>
      <dgm:t>
        <a:bodyPr/>
        <a:lstStyle/>
        <a:p>
          <a:endParaRPr lang="ru-RU"/>
        </a:p>
      </dgm:t>
    </dgm:pt>
    <dgm:pt modelId="{21D4AEBE-343F-4B82-B7E8-768F954752C3}" type="pres">
      <dgm:prSet presAssocID="{F824839E-DEA7-4F8A-A68C-C133F90E0329}" presName="composite2" presStyleCnt="0"/>
      <dgm:spPr/>
      <dgm:t>
        <a:bodyPr/>
        <a:lstStyle/>
        <a:p>
          <a:endParaRPr lang="ru-RU"/>
        </a:p>
      </dgm:t>
    </dgm:pt>
    <dgm:pt modelId="{30A84A87-9AD4-42B3-9E24-82597DAD142E}" type="pres">
      <dgm:prSet presAssocID="{F824839E-DEA7-4F8A-A68C-C133F90E0329}" presName="background2" presStyleLbl="node2" presStyleIdx="0" presStyleCnt="3"/>
      <dgm:spPr>
        <a:solidFill>
          <a:srgbClr val="D9DADB"/>
        </a:solidFill>
      </dgm:spPr>
      <dgm:t>
        <a:bodyPr/>
        <a:lstStyle/>
        <a:p>
          <a:endParaRPr lang="ru-RU"/>
        </a:p>
      </dgm:t>
    </dgm:pt>
    <dgm:pt modelId="{853A7081-F890-4BEC-936E-ED7FF8B7B1C4}" type="pres">
      <dgm:prSet presAssocID="{F824839E-DEA7-4F8A-A68C-C133F90E0329}" presName="text2" presStyleLbl="fgAcc2" presStyleIdx="0" presStyleCnt="3" custScaleX="140058" custScaleY="105291" custLinFactNeighborY="-3586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226351A-6847-4CA2-93D7-9B0AD1DFC68C}" type="pres">
      <dgm:prSet presAssocID="{F824839E-DEA7-4F8A-A68C-C133F90E0329}" presName="hierChild3" presStyleCnt="0"/>
      <dgm:spPr/>
      <dgm:t>
        <a:bodyPr/>
        <a:lstStyle/>
        <a:p>
          <a:endParaRPr lang="ru-RU"/>
        </a:p>
      </dgm:t>
    </dgm:pt>
    <dgm:pt modelId="{4ED4BD4F-8D15-40A4-B7E0-A9703B49F237}" type="pres">
      <dgm:prSet presAssocID="{F099E958-5A95-4BBA-AFE2-340CF34C8567}" presName="Name17" presStyleLbl="parChTrans1D3" presStyleIdx="0" presStyleCnt="3"/>
      <dgm:spPr/>
      <dgm:t>
        <a:bodyPr/>
        <a:lstStyle/>
        <a:p>
          <a:endParaRPr lang="ru-RU"/>
        </a:p>
      </dgm:t>
    </dgm:pt>
    <dgm:pt modelId="{D89CC9B9-9A8A-4E24-B506-E35C6BA334AA}" type="pres">
      <dgm:prSet presAssocID="{E9C960D3-B8C5-48A8-9113-065266A81E7F}" presName="hierRoot3" presStyleCnt="0"/>
      <dgm:spPr/>
    </dgm:pt>
    <dgm:pt modelId="{130C849D-B09C-4AD6-A78A-6A376D520354}" type="pres">
      <dgm:prSet presAssocID="{E9C960D3-B8C5-48A8-9113-065266A81E7F}" presName="composite3" presStyleCnt="0"/>
      <dgm:spPr/>
    </dgm:pt>
    <dgm:pt modelId="{3A1EBF96-4937-4F3F-BF47-865CE24E4A79}" type="pres">
      <dgm:prSet presAssocID="{E9C960D3-B8C5-48A8-9113-065266A81E7F}" presName="background3" presStyleLbl="node3" presStyleIdx="0" presStyleCnt="3"/>
      <dgm:spPr>
        <a:solidFill>
          <a:srgbClr val="D9DADB"/>
        </a:solidFill>
      </dgm:spPr>
      <dgm:t>
        <a:bodyPr/>
        <a:lstStyle/>
        <a:p>
          <a:endParaRPr lang="ru-RU"/>
        </a:p>
      </dgm:t>
    </dgm:pt>
    <dgm:pt modelId="{7F7EF364-7B78-4DD3-AD0B-488280EF8C2C}" type="pres">
      <dgm:prSet presAssocID="{E9C960D3-B8C5-48A8-9113-065266A81E7F}" presName="text3" presStyleLbl="fgAcc3" presStyleIdx="0" presStyleCnt="3" custScaleX="154173" custScaleY="118546" custLinFactNeighborX="-28491" custLinFactNeighborY="-3629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E3E795E-5F02-4006-A2D5-063536027F82}" type="pres">
      <dgm:prSet presAssocID="{E9C960D3-B8C5-48A8-9113-065266A81E7F}" presName="hierChild4" presStyleCnt="0"/>
      <dgm:spPr/>
    </dgm:pt>
    <dgm:pt modelId="{C398F8EC-8862-443E-B2C8-97B19EAF89C2}" type="pres">
      <dgm:prSet presAssocID="{50268CD5-EAD7-463D-9FC6-656EB14B23D1}" presName="Name10" presStyleLbl="parChTrans1D2" presStyleIdx="1" presStyleCnt="3"/>
      <dgm:spPr/>
      <dgm:t>
        <a:bodyPr/>
        <a:lstStyle/>
        <a:p>
          <a:endParaRPr lang="ru-RU"/>
        </a:p>
      </dgm:t>
    </dgm:pt>
    <dgm:pt modelId="{E852A48F-E094-4215-A01E-2C5EBACF568F}" type="pres">
      <dgm:prSet presAssocID="{97D48B84-5447-4CE4-B422-175B1C39FF8E}" presName="hierRoot2" presStyleCnt="0"/>
      <dgm:spPr/>
      <dgm:t>
        <a:bodyPr/>
        <a:lstStyle/>
        <a:p>
          <a:endParaRPr lang="ru-RU"/>
        </a:p>
      </dgm:t>
    </dgm:pt>
    <dgm:pt modelId="{E58FE22A-B7BA-48AD-AF1C-4E5646DA106A}" type="pres">
      <dgm:prSet presAssocID="{97D48B84-5447-4CE4-B422-175B1C39FF8E}" presName="composite2" presStyleCnt="0"/>
      <dgm:spPr/>
      <dgm:t>
        <a:bodyPr/>
        <a:lstStyle/>
        <a:p>
          <a:endParaRPr lang="ru-RU"/>
        </a:p>
      </dgm:t>
    </dgm:pt>
    <dgm:pt modelId="{D4F7BB4F-204E-46C4-9041-7015BE59A9EF}" type="pres">
      <dgm:prSet presAssocID="{97D48B84-5447-4CE4-B422-175B1C39FF8E}" presName="background2" presStyleLbl="node2" presStyleIdx="1" presStyleCnt="3"/>
      <dgm:spPr>
        <a:solidFill>
          <a:srgbClr val="D9DADB"/>
        </a:solidFill>
      </dgm:spPr>
      <dgm:t>
        <a:bodyPr/>
        <a:lstStyle/>
        <a:p>
          <a:endParaRPr lang="ru-RU"/>
        </a:p>
      </dgm:t>
    </dgm:pt>
    <dgm:pt modelId="{0E1B67FA-9FC6-4B57-AABE-BA080F4274C5}" type="pres">
      <dgm:prSet presAssocID="{97D48B84-5447-4CE4-B422-175B1C39FF8E}" presName="text2" presStyleLbl="fgAcc2" presStyleIdx="1" presStyleCnt="3" custScaleX="140058" custScaleY="105291" custLinFactNeighborX="-12302" custLinFactNeighborY="-3753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CDF6990-9D0B-48B7-B56C-3AD01EE7274C}" type="pres">
      <dgm:prSet presAssocID="{97D48B84-5447-4CE4-B422-175B1C39FF8E}" presName="hierChild3" presStyleCnt="0"/>
      <dgm:spPr/>
      <dgm:t>
        <a:bodyPr/>
        <a:lstStyle/>
        <a:p>
          <a:endParaRPr lang="ru-RU"/>
        </a:p>
      </dgm:t>
    </dgm:pt>
    <dgm:pt modelId="{A664288F-8A68-404E-916E-29159D72B5D1}" type="pres">
      <dgm:prSet presAssocID="{1CE43C4F-CA7B-4F2B-9B14-2774C5C9F08D}" presName="Name17" presStyleLbl="parChTrans1D3" presStyleIdx="1" presStyleCnt="3"/>
      <dgm:spPr/>
      <dgm:t>
        <a:bodyPr/>
        <a:lstStyle/>
        <a:p>
          <a:endParaRPr lang="ru-RU"/>
        </a:p>
      </dgm:t>
    </dgm:pt>
    <dgm:pt modelId="{8996AEAF-640D-480C-A5DF-14C1DD9E540F}" type="pres">
      <dgm:prSet presAssocID="{BB6EE105-8967-4F8C-A1F8-2FB74E6847C3}" presName="hierRoot3" presStyleCnt="0"/>
      <dgm:spPr/>
    </dgm:pt>
    <dgm:pt modelId="{C8004AF5-3E88-44F6-99C7-B5A040515947}" type="pres">
      <dgm:prSet presAssocID="{BB6EE105-8967-4F8C-A1F8-2FB74E6847C3}" presName="composite3" presStyleCnt="0"/>
      <dgm:spPr/>
    </dgm:pt>
    <dgm:pt modelId="{90CFF955-F0F7-4CEF-AEF1-61E5AF0C9446}" type="pres">
      <dgm:prSet presAssocID="{BB6EE105-8967-4F8C-A1F8-2FB74E6847C3}" presName="background3" presStyleLbl="node3" presStyleIdx="1" presStyleCnt="3"/>
      <dgm:spPr>
        <a:solidFill>
          <a:srgbClr val="D9DADB"/>
        </a:solidFill>
      </dgm:spPr>
      <dgm:t>
        <a:bodyPr/>
        <a:lstStyle/>
        <a:p>
          <a:endParaRPr lang="ru-RU"/>
        </a:p>
      </dgm:t>
    </dgm:pt>
    <dgm:pt modelId="{78F50B0F-AD70-4947-8F2C-24B0930EEDC1}" type="pres">
      <dgm:prSet presAssocID="{BB6EE105-8967-4F8C-A1F8-2FB74E6847C3}" presName="text3" presStyleLbl="fgAcc3" presStyleIdx="1" presStyleCnt="3" custScaleX="154173" custScaleY="118546" custLinFactNeighborY="-3575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7B9A2DF-DCA6-4558-AFAC-70651DB12633}" type="pres">
      <dgm:prSet presAssocID="{BB6EE105-8967-4F8C-A1F8-2FB74E6847C3}" presName="hierChild4" presStyleCnt="0"/>
      <dgm:spPr/>
    </dgm:pt>
    <dgm:pt modelId="{C3F5DF4F-D071-4850-B562-59DA0F037B35}" type="pres">
      <dgm:prSet presAssocID="{D6D89A92-5BCE-4170-8DA0-FA6BA0F2BD2B}" presName="Name10" presStyleLbl="parChTrans1D2" presStyleIdx="2" presStyleCnt="3"/>
      <dgm:spPr/>
      <dgm:t>
        <a:bodyPr/>
        <a:lstStyle/>
        <a:p>
          <a:endParaRPr lang="ru-RU"/>
        </a:p>
      </dgm:t>
    </dgm:pt>
    <dgm:pt modelId="{2F8BDDBA-0799-4464-B513-1D93E2EA2FF7}" type="pres">
      <dgm:prSet presAssocID="{6C2D1DB1-1B35-4ABD-B11A-936B78150511}" presName="hierRoot2" presStyleCnt="0"/>
      <dgm:spPr/>
    </dgm:pt>
    <dgm:pt modelId="{FC6E76E1-C3BF-4092-9448-98B47D57D4DE}" type="pres">
      <dgm:prSet presAssocID="{6C2D1DB1-1B35-4ABD-B11A-936B78150511}" presName="composite2" presStyleCnt="0"/>
      <dgm:spPr/>
    </dgm:pt>
    <dgm:pt modelId="{A8A17EF7-CECB-42BA-A369-294FEF71E4EF}" type="pres">
      <dgm:prSet presAssocID="{6C2D1DB1-1B35-4ABD-B11A-936B78150511}" presName="background2" presStyleLbl="node2" presStyleIdx="2" presStyleCnt="3"/>
      <dgm:spPr>
        <a:solidFill>
          <a:srgbClr val="D9DADB"/>
        </a:solidFill>
      </dgm:spPr>
    </dgm:pt>
    <dgm:pt modelId="{A0A98C9B-95C9-425B-9283-C463F159F177}" type="pres">
      <dgm:prSet presAssocID="{6C2D1DB1-1B35-4ABD-B11A-936B78150511}" presName="text2" presStyleLbl="fgAcc2" presStyleIdx="2" presStyleCnt="3" custScaleX="157894" custScaleY="113429" custLinFactNeighborX="-1393" custLinFactNeighborY="-3648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44E40AC-11F2-425D-8B43-B64B80A1D190}" type="pres">
      <dgm:prSet presAssocID="{6C2D1DB1-1B35-4ABD-B11A-936B78150511}" presName="hierChild3" presStyleCnt="0"/>
      <dgm:spPr/>
    </dgm:pt>
    <dgm:pt modelId="{D17FF0D3-CC42-482B-974E-ADB7395D279F}" type="pres">
      <dgm:prSet presAssocID="{F35E7AB5-B24A-473D-9F9B-6F23EBAA26CA}" presName="Name17" presStyleLbl="parChTrans1D3" presStyleIdx="2" presStyleCnt="3"/>
      <dgm:spPr/>
      <dgm:t>
        <a:bodyPr/>
        <a:lstStyle/>
        <a:p>
          <a:endParaRPr lang="ru-RU"/>
        </a:p>
      </dgm:t>
    </dgm:pt>
    <dgm:pt modelId="{D8C6F0DC-9080-4C3E-9611-2183EC194055}" type="pres">
      <dgm:prSet presAssocID="{FBD44AA4-2C0C-4404-88BD-79021F31EE9F}" presName="hierRoot3" presStyleCnt="0"/>
      <dgm:spPr/>
    </dgm:pt>
    <dgm:pt modelId="{A98F824E-ADD0-4EE0-993F-CCB022ECFC27}" type="pres">
      <dgm:prSet presAssocID="{FBD44AA4-2C0C-4404-88BD-79021F31EE9F}" presName="composite3" presStyleCnt="0"/>
      <dgm:spPr/>
    </dgm:pt>
    <dgm:pt modelId="{670206B3-9DB7-4687-9DC5-B868B7B9B42C}" type="pres">
      <dgm:prSet presAssocID="{FBD44AA4-2C0C-4404-88BD-79021F31EE9F}" presName="background3" presStyleLbl="node3" presStyleIdx="2" presStyleCnt="3"/>
      <dgm:spPr>
        <a:solidFill>
          <a:schemeClr val="bg1">
            <a:lumMod val="85000"/>
          </a:schemeClr>
        </a:solidFill>
      </dgm:spPr>
      <dgm:t>
        <a:bodyPr/>
        <a:lstStyle/>
        <a:p>
          <a:endParaRPr lang="ru-RU"/>
        </a:p>
      </dgm:t>
    </dgm:pt>
    <dgm:pt modelId="{F56EF8C4-B02E-449C-A16B-568896297A0C}" type="pres">
      <dgm:prSet presAssocID="{FBD44AA4-2C0C-4404-88BD-79021F31EE9F}" presName="text3" presStyleLbl="fgAcc3" presStyleIdx="2" presStyleCnt="3" custScaleX="168129" custScaleY="116874" custLinFactNeighborX="-1114" custLinFactNeighborY="-4494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7EF8258-10E3-4A40-912D-D247C7ADAA0F}" type="pres">
      <dgm:prSet presAssocID="{FBD44AA4-2C0C-4404-88BD-79021F31EE9F}" presName="hierChild4" presStyleCnt="0"/>
      <dgm:spPr/>
    </dgm:pt>
  </dgm:ptLst>
  <dgm:cxnLst>
    <dgm:cxn modelId="{42004B35-3871-444D-8AD3-722DE5157CC2}" srcId="{6633B99B-86E5-4F66-BD37-99C48074DE94}" destId="{121CBD31-3CBE-4743-9EBF-CC46F3DB4C99}" srcOrd="0" destOrd="0" parTransId="{226DEE59-D691-4BF5-917E-4E402878CDB5}" sibTransId="{2BBC9D0F-CEF8-4A65-96D0-1A467D8CC29A}"/>
    <dgm:cxn modelId="{FD56E009-D57B-4C3B-9311-CB2BB212400D}" type="presOf" srcId="{F099E958-5A95-4BBA-AFE2-340CF34C8567}" destId="{4ED4BD4F-8D15-40A4-B7E0-A9703B49F237}" srcOrd="0" destOrd="0" presId="urn:microsoft.com/office/officeart/2005/8/layout/hierarchy1"/>
    <dgm:cxn modelId="{44987442-6215-489B-8D2F-6F68105C97A1}" type="presOf" srcId="{547BC9A5-0DBB-4556-B3D0-5C8C82EBE133}" destId="{2B64C2A7-DEC7-403E-9E33-2858FB70F805}" srcOrd="0" destOrd="0" presId="urn:microsoft.com/office/officeart/2005/8/layout/hierarchy1"/>
    <dgm:cxn modelId="{E12E0B7E-7380-41CC-99B5-6AA40A5BBE3E}" srcId="{121CBD31-3CBE-4743-9EBF-CC46F3DB4C99}" destId="{97D48B84-5447-4CE4-B422-175B1C39FF8E}" srcOrd="1" destOrd="0" parTransId="{50268CD5-EAD7-463D-9FC6-656EB14B23D1}" sibTransId="{AFB0F3CB-3244-427B-A7E7-5D46680AA9CB}"/>
    <dgm:cxn modelId="{E3056F5F-A136-4F23-8B38-0D68629A59FA}" type="presOf" srcId="{121CBD31-3CBE-4743-9EBF-CC46F3DB4C99}" destId="{944CD15D-DEEC-4EAB-BF07-8A537D2195FD}" srcOrd="0" destOrd="0" presId="urn:microsoft.com/office/officeart/2005/8/layout/hierarchy1"/>
    <dgm:cxn modelId="{8C78B517-F78D-4BB3-8572-C36C6FE3AE84}" type="presOf" srcId="{F35E7AB5-B24A-473D-9F9B-6F23EBAA26CA}" destId="{D17FF0D3-CC42-482B-974E-ADB7395D279F}" srcOrd="0" destOrd="0" presId="urn:microsoft.com/office/officeart/2005/8/layout/hierarchy1"/>
    <dgm:cxn modelId="{11D42CCD-E005-4544-AA2D-C1883FEEC20E}" srcId="{6C2D1DB1-1B35-4ABD-B11A-936B78150511}" destId="{FBD44AA4-2C0C-4404-88BD-79021F31EE9F}" srcOrd="0" destOrd="0" parTransId="{F35E7AB5-B24A-473D-9F9B-6F23EBAA26CA}" sibTransId="{4597F891-D0B4-4F60-9BE8-B177E738625A}"/>
    <dgm:cxn modelId="{BFF5233A-A82B-47FA-9BCE-08B413B3EE4C}" srcId="{121CBD31-3CBE-4743-9EBF-CC46F3DB4C99}" destId="{6C2D1DB1-1B35-4ABD-B11A-936B78150511}" srcOrd="2" destOrd="0" parTransId="{D6D89A92-5BCE-4170-8DA0-FA6BA0F2BD2B}" sibTransId="{D4166444-2D0C-4589-88F3-31F53A89C476}"/>
    <dgm:cxn modelId="{34BF626E-7CA1-4235-8B3D-24F970872930}" type="presOf" srcId="{6633B99B-86E5-4F66-BD37-99C48074DE94}" destId="{E268667B-A714-47D7-A511-96EA6D968834}" srcOrd="0" destOrd="0" presId="urn:microsoft.com/office/officeart/2005/8/layout/hierarchy1"/>
    <dgm:cxn modelId="{93C430D8-44C9-46FD-9074-5C5E316FE5D3}" type="presOf" srcId="{FBD44AA4-2C0C-4404-88BD-79021F31EE9F}" destId="{F56EF8C4-B02E-449C-A16B-568896297A0C}" srcOrd="0" destOrd="0" presId="urn:microsoft.com/office/officeart/2005/8/layout/hierarchy1"/>
    <dgm:cxn modelId="{2C2E41E9-A4A9-4689-A73A-003763BF9227}" srcId="{121CBD31-3CBE-4743-9EBF-CC46F3DB4C99}" destId="{F824839E-DEA7-4F8A-A68C-C133F90E0329}" srcOrd="0" destOrd="0" parTransId="{547BC9A5-0DBB-4556-B3D0-5C8C82EBE133}" sibTransId="{E2814513-736C-4C29-A369-1A53CF24AB5A}"/>
    <dgm:cxn modelId="{FFDED923-22B9-4BE6-9084-B61658935EC4}" type="presOf" srcId="{97D48B84-5447-4CE4-B422-175B1C39FF8E}" destId="{0E1B67FA-9FC6-4B57-AABE-BA080F4274C5}" srcOrd="0" destOrd="0" presId="urn:microsoft.com/office/officeart/2005/8/layout/hierarchy1"/>
    <dgm:cxn modelId="{7E3E7F9B-7A2B-41D2-A6FD-8936052A8EB4}" srcId="{97D48B84-5447-4CE4-B422-175B1C39FF8E}" destId="{BB6EE105-8967-4F8C-A1F8-2FB74E6847C3}" srcOrd="0" destOrd="0" parTransId="{1CE43C4F-CA7B-4F2B-9B14-2774C5C9F08D}" sibTransId="{6043FDEB-6141-42A2-B639-7935FDBAE22B}"/>
    <dgm:cxn modelId="{0AF55D83-1C82-4898-9884-3EFE4E038616}" type="presOf" srcId="{D6D89A92-5BCE-4170-8DA0-FA6BA0F2BD2B}" destId="{C3F5DF4F-D071-4850-B562-59DA0F037B35}" srcOrd="0" destOrd="0" presId="urn:microsoft.com/office/officeart/2005/8/layout/hierarchy1"/>
    <dgm:cxn modelId="{1AA71FC2-0673-4B82-9B73-57C4451E09E8}" type="presOf" srcId="{F824839E-DEA7-4F8A-A68C-C133F90E0329}" destId="{853A7081-F890-4BEC-936E-ED7FF8B7B1C4}" srcOrd="0" destOrd="0" presId="urn:microsoft.com/office/officeart/2005/8/layout/hierarchy1"/>
    <dgm:cxn modelId="{0275DA9D-3254-4185-BB8B-E13F414CAD4B}" type="presOf" srcId="{BB6EE105-8967-4F8C-A1F8-2FB74E6847C3}" destId="{78F50B0F-AD70-4947-8F2C-24B0930EEDC1}" srcOrd="0" destOrd="0" presId="urn:microsoft.com/office/officeart/2005/8/layout/hierarchy1"/>
    <dgm:cxn modelId="{DF4A757B-132C-4807-AC50-5EEFA654AE56}" srcId="{F824839E-DEA7-4F8A-A68C-C133F90E0329}" destId="{E9C960D3-B8C5-48A8-9113-065266A81E7F}" srcOrd="0" destOrd="0" parTransId="{F099E958-5A95-4BBA-AFE2-340CF34C8567}" sibTransId="{D1685878-E430-4998-847C-9FA9B5823D92}"/>
    <dgm:cxn modelId="{D0156044-2B1F-4D8E-9AA9-FE529CB1B0C4}" type="presOf" srcId="{1CE43C4F-CA7B-4F2B-9B14-2774C5C9F08D}" destId="{A664288F-8A68-404E-916E-29159D72B5D1}" srcOrd="0" destOrd="0" presId="urn:microsoft.com/office/officeart/2005/8/layout/hierarchy1"/>
    <dgm:cxn modelId="{6C081C1C-D93E-4E49-B558-3A8590725DA5}" type="presOf" srcId="{6C2D1DB1-1B35-4ABD-B11A-936B78150511}" destId="{A0A98C9B-95C9-425B-9283-C463F159F177}" srcOrd="0" destOrd="0" presId="urn:microsoft.com/office/officeart/2005/8/layout/hierarchy1"/>
    <dgm:cxn modelId="{AC615AC9-A7E0-468D-8FB9-7CCF2F686011}" type="presOf" srcId="{E9C960D3-B8C5-48A8-9113-065266A81E7F}" destId="{7F7EF364-7B78-4DD3-AD0B-488280EF8C2C}" srcOrd="0" destOrd="0" presId="urn:microsoft.com/office/officeart/2005/8/layout/hierarchy1"/>
    <dgm:cxn modelId="{4BD680E0-D95B-4BB7-B23F-410508E48E83}" type="presOf" srcId="{50268CD5-EAD7-463D-9FC6-656EB14B23D1}" destId="{C398F8EC-8862-443E-B2C8-97B19EAF89C2}" srcOrd="0" destOrd="0" presId="urn:microsoft.com/office/officeart/2005/8/layout/hierarchy1"/>
    <dgm:cxn modelId="{D485DC61-F517-4C7A-95B2-074723985E7F}" type="presParOf" srcId="{E268667B-A714-47D7-A511-96EA6D968834}" destId="{44E1D356-BEB9-4DF7-B026-DCD2AAF9C853}" srcOrd="0" destOrd="0" presId="urn:microsoft.com/office/officeart/2005/8/layout/hierarchy1"/>
    <dgm:cxn modelId="{E30D98EF-2D24-4925-9FE6-3BF07E76453B}" type="presParOf" srcId="{44E1D356-BEB9-4DF7-B026-DCD2AAF9C853}" destId="{94B1E485-A0E7-4238-A2C4-596300D71971}" srcOrd="0" destOrd="0" presId="urn:microsoft.com/office/officeart/2005/8/layout/hierarchy1"/>
    <dgm:cxn modelId="{22088847-A052-4680-9587-711D4EBACB48}" type="presParOf" srcId="{94B1E485-A0E7-4238-A2C4-596300D71971}" destId="{E78D5D46-CAE2-4BFE-8F68-8E1ABD895B99}" srcOrd="0" destOrd="0" presId="urn:microsoft.com/office/officeart/2005/8/layout/hierarchy1"/>
    <dgm:cxn modelId="{6D0D454F-812E-4536-98FB-FCF52BCBC327}" type="presParOf" srcId="{94B1E485-A0E7-4238-A2C4-596300D71971}" destId="{944CD15D-DEEC-4EAB-BF07-8A537D2195FD}" srcOrd="1" destOrd="0" presId="urn:microsoft.com/office/officeart/2005/8/layout/hierarchy1"/>
    <dgm:cxn modelId="{D30C5568-66F8-4F28-AB02-79E70D7B616F}" type="presParOf" srcId="{44E1D356-BEB9-4DF7-B026-DCD2AAF9C853}" destId="{4BF6E1C4-357C-427C-ACA2-55D4DDED4C9C}" srcOrd="1" destOrd="0" presId="urn:microsoft.com/office/officeart/2005/8/layout/hierarchy1"/>
    <dgm:cxn modelId="{9B3DFB9E-080B-41F4-AB86-DE8335F1E96C}" type="presParOf" srcId="{4BF6E1C4-357C-427C-ACA2-55D4DDED4C9C}" destId="{2B64C2A7-DEC7-403E-9E33-2858FB70F805}" srcOrd="0" destOrd="0" presId="urn:microsoft.com/office/officeart/2005/8/layout/hierarchy1"/>
    <dgm:cxn modelId="{09476CAE-4AE6-4101-B890-3D3835456101}" type="presParOf" srcId="{4BF6E1C4-357C-427C-ACA2-55D4DDED4C9C}" destId="{74E3A796-B5C2-46B7-A9A9-CA379D3B52C6}" srcOrd="1" destOrd="0" presId="urn:microsoft.com/office/officeart/2005/8/layout/hierarchy1"/>
    <dgm:cxn modelId="{3884B7F3-CEF1-4DFE-AE0F-71B9A3BAA922}" type="presParOf" srcId="{74E3A796-B5C2-46B7-A9A9-CA379D3B52C6}" destId="{21D4AEBE-343F-4B82-B7E8-768F954752C3}" srcOrd="0" destOrd="0" presId="urn:microsoft.com/office/officeart/2005/8/layout/hierarchy1"/>
    <dgm:cxn modelId="{BFF9124B-7110-43AC-AFAE-688AB5798C63}" type="presParOf" srcId="{21D4AEBE-343F-4B82-B7E8-768F954752C3}" destId="{30A84A87-9AD4-42B3-9E24-82597DAD142E}" srcOrd="0" destOrd="0" presId="urn:microsoft.com/office/officeart/2005/8/layout/hierarchy1"/>
    <dgm:cxn modelId="{0CAF3ACD-BEB5-4527-A9C3-5C13F9B71F4E}" type="presParOf" srcId="{21D4AEBE-343F-4B82-B7E8-768F954752C3}" destId="{853A7081-F890-4BEC-936E-ED7FF8B7B1C4}" srcOrd="1" destOrd="0" presId="urn:microsoft.com/office/officeart/2005/8/layout/hierarchy1"/>
    <dgm:cxn modelId="{AB9CEAC2-4066-4FA5-9CC0-77542C747B4B}" type="presParOf" srcId="{74E3A796-B5C2-46B7-A9A9-CA379D3B52C6}" destId="{E226351A-6847-4CA2-93D7-9B0AD1DFC68C}" srcOrd="1" destOrd="0" presId="urn:microsoft.com/office/officeart/2005/8/layout/hierarchy1"/>
    <dgm:cxn modelId="{A7DA0CF6-AC7D-4A5B-9975-B8E96AF53CFC}" type="presParOf" srcId="{E226351A-6847-4CA2-93D7-9B0AD1DFC68C}" destId="{4ED4BD4F-8D15-40A4-B7E0-A9703B49F237}" srcOrd="0" destOrd="0" presId="urn:microsoft.com/office/officeart/2005/8/layout/hierarchy1"/>
    <dgm:cxn modelId="{E5161D95-32B8-4DB5-8FCD-5BC9ACDBE16B}" type="presParOf" srcId="{E226351A-6847-4CA2-93D7-9B0AD1DFC68C}" destId="{D89CC9B9-9A8A-4E24-B506-E35C6BA334AA}" srcOrd="1" destOrd="0" presId="urn:microsoft.com/office/officeart/2005/8/layout/hierarchy1"/>
    <dgm:cxn modelId="{20A1E2CC-4F35-4237-ACDA-4B1D7D776BB1}" type="presParOf" srcId="{D89CC9B9-9A8A-4E24-B506-E35C6BA334AA}" destId="{130C849D-B09C-4AD6-A78A-6A376D520354}" srcOrd="0" destOrd="0" presId="urn:microsoft.com/office/officeart/2005/8/layout/hierarchy1"/>
    <dgm:cxn modelId="{85040C99-D969-4830-B2FA-2524965020C8}" type="presParOf" srcId="{130C849D-B09C-4AD6-A78A-6A376D520354}" destId="{3A1EBF96-4937-4F3F-BF47-865CE24E4A79}" srcOrd="0" destOrd="0" presId="urn:microsoft.com/office/officeart/2005/8/layout/hierarchy1"/>
    <dgm:cxn modelId="{FB7EE1FB-D240-42E3-A22C-1EBB9020557F}" type="presParOf" srcId="{130C849D-B09C-4AD6-A78A-6A376D520354}" destId="{7F7EF364-7B78-4DD3-AD0B-488280EF8C2C}" srcOrd="1" destOrd="0" presId="urn:microsoft.com/office/officeart/2005/8/layout/hierarchy1"/>
    <dgm:cxn modelId="{BB32D7E0-4D74-4E2D-938E-65F39FCD63D6}" type="presParOf" srcId="{D89CC9B9-9A8A-4E24-B506-E35C6BA334AA}" destId="{EE3E795E-5F02-4006-A2D5-063536027F82}" srcOrd="1" destOrd="0" presId="urn:microsoft.com/office/officeart/2005/8/layout/hierarchy1"/>
    <dgm:cxn modelId="{0108BAEC-8B6C-49DB-8A36-32210D0CD636}" type="presParOf" srcId="{4BF6E1C4-357C-427C-ACA2-55D4DDED4C9C}" destId="{C398F8EC-8862-443E-B2C8-97B19EAF89C2}" srcOrd="2" destOrd="0" presId="urn:microsoft.com/office/officeart/2005/8/layout/hierarchy1"/>
    <dgm:cxn modelId="{86602DA9-D461-42EA-8698-2C9649DA70C4}" type="presParOf" srcId="{4BF6E1C4-357C-427C-ACA2-55D4DDED4C9C}" destId="{E852A48F-E094-4215-A01E-2C5EBACF568F}" srcOrd="3" destOrd="0" presId="urn:microsoft.com/office/officeart/2005/8/layout/hierarchy1"/>
    <dgm:cxn modelId="{56E5ABE6-98DC-4269-9CA2-7D92DD8B6829}" type="presParOf" srcId="{E852A48F-E094-4215-A01E-2C5EBACF568F}" destId="{E58FE22A-B7BA-48AD-AF1C-4E5646DA106A}" srcOrd="0" destOrd="0" presId="urn:microsoft.com/office/officeart/2005/8/layout/hierarchy1"/>
    <dgm:cxn modelId="{4EA3500A-9CD2-425F-8005-2948D2D41DE1}" type="presParOf" srcId="{E58FE22A-B7BA-48AD-AF1C-4E5646DA106A}" destId="{D4F7BB4F-204E-46C4-9041-7015BE59A9EF}" srcOrd="0" destOrd="0" presId="urn:microsoft.com/office/officeart/2005/8/layout/hierarchy1"/>
    <dgm:cxn modelId="{3B780BB2-5AD0-490A-805F-F30EA73ACB08}" type="presParOf" srcId="{E58FE22A-B7BA-48AD-AF1C-4E5646DA106A}" destId="{0E1B67FA-9FC6-4B57-AABE-BA080F4274C5}" srcOrd="1" destOrd="0" presId="urn:microsoft.com/office/officeart/2005/8/layout/hierarchy1"/>
    <dgm:cxn modelId="{65168C57-8963-4752-A5E1-AA62DE2C4699}" type="presParOf" srcId="{E852A48F-E094-4215-A01E-2C5EBACF568F}" destId="{1CDF6990-9D0B-48B7-B56C-3AD01EE7274C}" srcOrd="1" destOrd="0" presId="urn:microsoft.com/office/officeart/2005/8/layout/hierarchy1"/>
    <dgm:cxn modelId="{B371688E-212D-48D3-AD7F-640D0D448A81}" type="presParOf" srcId="{1CDF6990-9D0B-48B7-B56C-3AD01EE7274C}" destId="{A664288F-8A68-404E-916E-29159D72B5D1}" srcOrd="0" destOrd="0" presId="urn:microsoft.com/office/officeart/2005/8/layout/hierarchy1"/>
    <dgm:cxn modelId="{79A79F8E-897B-49BE-8B70-6C244BA50628}" type="presParOf" srcId="{1CDF6990-9D0B-48B7-B56C-3AD01EE7274C}" destId="{8996AEAF-640D-480C-A5DF-14C1DD9E540F}" srcOrd="1" destOrd="0" presId="urn:microsoft.com/office/officeart/2005/8/layout/hierarchy1"/>
    <dgm:cxn modelId="{A9DCE00B-0B3F-4F5B-8556-82D5B74906EF}" type="presParOf" srcId="{8996AEAF-640D-480C-A5DF-14C1DD9E540F}" destId="{C8004AF5-3E88-44F6-99C7-B5A040515947}" srcOrd="0" destOrd="0" presId="urn:microsoft.com/office/officeart/2005/8/layout/hierarchy1"/>
    <dgm:cxn modelId="{33B00733-4B97-4B93-AED2-AC00FA594FDE}" type="presParOf" srcId="{C8004AF5-3E88-44F6-99C7-B5A040515947}" destId="{90CFF955-F0F7-4CEF-AEF1-61E5AF0C9446}" srcOrd="0" destOrd="0" presId="urn:microsoft.com/office/officeart/2005/8/layout/hierarchy1"/>
    <dgm:cxn modelId="{1D5E60D1-9C47-458D-B98B-7570C067BBD5}" type="presParOf" srcId="{C8004AF5-3E88-44F6-99C7-B5A040515947}" destId="{78F50B0F-AD70-4947-8F2C-24B0930EEDC1}" srcOrd="1" destOrd="0" presId="urn:microsoft.com/office/officeart/2005/8/layout/hierarchy1"/>
    <dgm:cxn modelId="{220C5807-24E5-4F91-8325-B6672DC93C0D}" type="presParOf" srcId="{8996AEAF-640D-480C-A5DF-14C1DD9E540F}" destId="{47B9A2DF-DCA6-4558-AFAC-70651DB12633}" srcOrd="1" destOrd="0" presId="urn:microsoft.com/office/officeart/2005/8/layout/hierarchy1"/>
    <dgm:cxn modelId="{86946F44-03CB-4B5B-8F4C-C982686776E2}" type="presParOf" srcId="{4BF6E1C4-357C-427C-ACA2-55D4DDED4C9C}" destId="{C3F5DF4F-D071-4850-B562-59DA0F037B35}" srcOrd="4" destOrd="0" presId="urn:microsoft.com/office/officeart/2005/8/layout/hierarchy1"/>
    <dgm:cxn modelId="{6E1A5F03-9118-4B22-80A0-FD7DC6F91F25}" type="presParOf" srcId="{4BF6E1C4-357C-427C-ACA2-55D4DDED4C9C}" destId="{2F8BDDBA-0799-4464-B513-1D93E2EA2FF7}" srcOrd="5" destOrd="0" presId="urn:microsoft.com/office/officeart/2005/8/layout/hierarchy1"/>
    <dgm:cxn modelId="{B8D21D32-3554-4943-9212-6258BEFCDC82}" type="presParOf" srcId="{2F8BDDBA-0799-4464-B513-1D93E2EA2FF7}" destId="{FC6E76E1-C3BF-4092-9448-98B47D57D4DE}" srcOrd="0" destOrd="0" presId="urn:microsoft.com/office/officeart/2005/8/layout/hierarchy1"/>
    <dgm:cxn modelId="{A17AB65B-5D3E-4847-98E7-2E82F6225C0C}" type="presParOf" srcId="{FC6E76E1-C3BF-4092-9448-98B47D57D4DE}" destId="{A8A17EF7-CECB-42BA-A369-294FEF71E4EF}" srcOrd="0" destOrd="0" presId="urn:microsoft.com/office/officeart/2005/8/layout/hierarchy1"/>
    <dgm:cxn modelId="{A83D8830-153E-4082-9370-B519ADCA94C7}" type="presParOf" srcId="{FC6E76E1-C3BF-4092-9448-98B47D57D4DE}" destId="{A0A98C9B-95C9-425B-9283-C463F159F177}" srcOrd="1" destOrd="0" presId="urn:microsoft.com/office/officeart/2005/8/layout/hierarchy1"/>
    <dgm:cxn modelId="{36908827-04A6-4C17-8060-F19BA8F84AF3}" type="presParOf" srcId="{2F8BDDBA-0799-4464-B513-1D93E2EA2FF7}" destId="{E44E40AC-11F2-425D-8B43-B64B80A1D190}" srcOrd="1" destOrd="0" presId="urn:microsoft.com/office/officeart/2005/8/layout/hierarchy1"/>
    <dgm:cxn modelId="{EF79C086-0EF1-49BF-AA59-DFC86AA25CC1}" type="presParOf" srcId="{E44E40AC-11F2-425D-8B43-B64B80A1D190}" destId="{D17FF0D3-CC42-482B-974E-ADB7395D279F}" srcOrd="0" destOrd="0" presId="urn:microsoft.com/office/officeart/2005/8/layout/hierarchy1"/>
    <dgm:cxn modelId="{AB74C426-1F39-49D4-BAF9-603B95196577}" type="presParOf" srcId="{E44E40AC-11F2-425D-8B43-B64B80A1D190}" destId="{D8C6F0DC-9080-4C3E-9611-2183EC194055}" srcOrd="1" destOrd="0" presId="urn:microsoft.com/office/officeart/2005/8/layout/hierarchy1"/>
    <dgm:cxn modelId="{4DC91600-F0B7-403C-897C-D8B23A5ED976}" type="presParOf" srcId="{D8C6F0DC-9080-4C3E-9611-2183EC194055}" destId="{A98F824E-ADD0-4EE0-993F-CCB022ECFC27}" srcOrd="0" destOrd="0" presId="urn:microsoft.com/office/officeart/2005/8/layout/hierarchy1"/>
    <dgm:cxn modelId="{B59A8101-AB80-49E8-8837-42A475C09918}" type="presParOf" srcId="{A98F824E-ADD0-4EE0-993F-CCB022ECFC27}" destId="{670206B3-9DB7-4687-9DC5-B868B7B9B42C}" srcOrd="0" destOrd="0" presId="urn:microsoft.com/office/officeart/2005/8/layout/hierarchy1"/>
    <dgm:cxn modelId="{3B7EA48D-2239-4985-9DE0-0432B89D9D23}" type="presParOf" srcId="{A98F824E-ADD0-4EE0-993F-CCB022ECFC27}" destId="{F56EF8C4-B02E-449C-A16B-568896297A0C}" srcOrd="1" destOrd="0" presId="urn:microsoft.com/office/officeart/2005/8/layout/hierarchy1"/>
    <dgm:cxn modelId="{316290FA-E704-4029-9A74-3945697EB045}" type="presParOf" srcId="{D8C6F0DC-9080-4C3E-9611-2183EC194055}" destId="{07EF8258-10E3-4A40-912D-D247C7ADAA0F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154AD4C9-504D-44B6-8937-8090C6F7AB6F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5E86D13-6FDB-4249-BE21-42E32653D3FF}">
      <dgm:prSet phldrT="[Текст]" custT="1"/>
      <dgm:spPr>
        <a:ln>
          <a:solidFill>
            <a:srgbClr val="7394C5"/>
          </a:solidFill>
        </a:ln>
      </dgm:spPr>
      <dgm:t>
        <a:bodyPr/>
        <a:lstStyle/>
        <a:p>
          <a:r>
            <a:rPr lang="ru-RU" sz="2800" b="1" dirty="0" smtClean="0">
              <a:solidFill>
                <a:srgbClr val="006AB3"/>
              </a:solidFill>
            </a:rPr>
            <a:t>Участники экзаменов</a:t>
          </a:r>
          <a:endParaRPr lang="ru-RU" sz="2800" b="1" dirty="0">
            <a:solidFill>
              <a:srgbClr val="006AB3"/>
            </a:solidFill>
          </a:endParaRPr>
        </a:p>
      </dgm:t>
    </dgm:pt>
    <dgm:pt modelId="{FBD1BBC7-F1EC-4B56-9231-E0668D96936A}" type="parTrans" cxnId="{BA855195-0E30-498E-A3F5-E2BD3BFA520A}">
      <dgm:prSet/>
      <dgm:spPr/>
      <dgm:t>
        <a:bodyPr/>
        <a:lstStyle/>
        <a:p>
          <a:endParaRPr lang="ru-RU"/>
        </a:p>
      </dgm:t>
    </dgm:pt>
    <dgm:pt modelId="{F28B46FC-8968-4541-9147-A67D8B9B1719}" type="sibTrans" cxnId="{BA855195-0E30-498E-A3F5-E2BD3BFA520A}">
      <dgm:prSet/>
      <dgm:spPr/>
      <dgm:t>
        <a:bodyPr/>
        <a:lstStyle/>
        <a:p>
          <a:endParaRPr lang="ru-RU"/>
        </a:p>
      </dgm:t>
    </dgm:pt>
    <dgm:pt modelId="{2F8509BC-9EB0-45BB-925B-1588F0743920}">
      <dgm:prSet phldrT="[Текст]" custT="1"/>
      <dgm:spPr>
        <a:ln>
          <a:solidFill>
            <a:srgbClr val="7394C5"/>
          </a:solidFill>
        </a:ln>
      </dgm:spPr>
      <dgm:t>
        <a:bodyPr/>
        <a:lstStyle/>
        <a:p>
          <a:r>
            <a:rPr lang="ru-RU" sz="2400" dirty="0" smtClean="0">
              <a:solidFill>
                <a:srgbClr val="006AB3"/>
              </a:solidFill>
            </a:rPr>
            <a:t>Участники ГИА</a:t>
          </a:r>
          <a:endParaRPr lang="ru-RU" sz="2400" dirty="0">
            <a:solidFill>
              <a:srgbClr val="006AB3"/>
            </a:solidFill>
          </a:endParaRPr>
        </a:p>
      </dgm:t>
    </dgm:pt>
    <dgm:pt modelId="{F78CFC87-5E80-4462-9C27-08292DBFE907}" type="parTrans" cxnId="{09188953-AE46-45E0-A81D-CA1D22D7DDC2}">
      <dgm:prSet/>
      <dgm:spPr>
        <a:ln>
          <a:solidFill>
            <a:srgbClr val="7394C5"/>
          </a:solidFill>
        </a:ln>
      </dgm:spPr>
      <dgm:t>
        <a:bodyPr/>
        <a:lstStyle/>
        <a:p>
          <a:endParaRPr lang="ru-RU"/>
        </a:p>
      </dgm:t>
    </dgm:pt>
    <dgm:pt modelId="{9225FD01-59D5-4AE3-A6AA-F4DEE526D53A}" type="sibTrans" cxnId="{09188953-AE46-45E0-A81D-CA1D22D7DDC2}">
      <dgm:prSet/>
      <dgm:spPr/>
      <dgm:t>
        <a:bodyPr/>
        <a:lstStyle/>
        <a:p>
          <a:endParaRPr lang="ru-RU"/>
        </a:p>
      </dgm:t>
    </dgm:pt>
    <dgm:pt modelId="{DAF1B917-3478-4093-9F36-F8100E417C02}">
      <dgm:prSet phldrT="[Текст]" custT="1"/>
      <dgm:spPr>
        <a:ln>
          <a:solidFill>
            <a:srgbClr val="7394C5"/>
          </a:solidFill>
        </a:ln>
      </dgm:spPr>
      <dgm:t>
        <a:bodyPr/>
        <a:lstStyle/>
        <a:p>
          <a:r>
            <a:rPr lang="ru-RU" sz="2400" dirty="0" smtClean="0">
              <a:solidFill>
                <a:srgbClr val="006AB3"/>
              </a:solidFill>
            </a:rPr>
            <a:t>Участники ЕГЭ</a:t>
          </a:r>
          <a:endParaRPr lang="ru-RU" sz="2400" dirty="0">
            <a:solidFill>
              <a:srgbClr val="006AB3"/>
            </a:solidFill>
          </a:endParaRPr>
        </a:p>
      </dgm:t>
    </dgm:pt>
    <dgm:pt modelId="{3EB7471E-9D65-41D0-B8AB-FDCC6A540DC5}" type="parTrans" cxnId="{5FDF6E9F-89FD-4924-9862-B5B02BEBAE1C}">
      <dgm:prSet/>
      <dgm:spPr>
        <a:ln>
          <a:solidFill>
            <a:srgbClr val="7394C5"/>
          </a:solidFill>
        </a:ln>
      </dgm:spPr>
      <dgm:t>
        <a:bodyPr/>
        <a:lstStyle/>
        <a:p>
          <a:endParaRPr lang="ru-RU"/>
        </a:p>
      </dgm:t>
    </dgm:pt>
    <dgm:pt modelId="{ADC75458-A94F-4371-A5D5-B3082BEB5790}" type="sibTrans" cxnId="{5FDF6E9F-89FD-4924-9862-B5B02BEBAE1C}">
      <dgm:prSet/>
      <dgm:spPr/>
      <dgm:t>
        <a:bodyPr/>
        <a:lstStyle/>
        <a:p>
          <a:endParaRPr lang="ru-RU"/>
        </a:p>
      </dgm:t>
    </dgm:pt>
    <dgm:pt modelId="{83B464B4-65A7-48FB-881F-AFEC0C65DD23}">
      <dgm:prSet/>
      <dgm:spPr>
        <a:ln>
          <a:solidFill>
            <a:srgbClr val="7394C5"/>
          </a:solidFill>
        </a:ln>
      </dgm:spPr>
      <dgm:t>
        <a:bodyPr/>
        <a:lstStyle/>
        <a:p>
          <a:r>
            <a:rPr lang="ru-RU" dirty="0" smtClean="0">
              <a:solidFill>
                <a:srgbClr val="006AB3"/>
              </a:solidFill>
            </a:rPr>
            <a:t>ВПЛ</a:t>
          </a:r>
          <a:endParaRPr lang="ru-RU" dirty="0">
            <a:solidFill>
              <a:srgbClr val="006AB3"/>
            </a:solidFill>
          </a:endParaRPr>
        </a:p>
      </dgm:t>
    </dgm:pt>
    <dgm:pt modelId="{0E10DB8E-B72D-4CB4-87E2-26A7D22D8E44}" type="parTrans" cxnId="{16799D7D-F04E-435C-B322-28E62B21EA1F}">
      <dgm:prSet/>
      <dgm:spPr>
        <a:ln>
          <a:solidFill>
            <a:srgbClr val="7394C5"/>
          </a:solidFill>
        </a:ln>
      </dgm:spPr>
      <dgm:t>
        <a:bodyPr/>
        <a:lstStyle/>
        <a:p>
          <a:endParaRPr lang="ru-RU"/>
        </a:p>
      </dgm:t>
    </dgm:pt>
    <dgm:pt modelId="{B2ADEA5A-E12C-4455-921C-9303E805C7F2}" type="sibTrans" cxnId="{16799D7D-F04E-435C-B322-28E62B21EA1F}">
      <dgm:prSet/>
      <dgm:spPr/>
      <dgm:t>
        <a:bodyPr/>
        <a:lstStyle/>
        <a:p>
          <a:endParaRPr lang="ru-RU"/>
        </a:p>
      </dgm:t>
    </dgm:pt>
    <dgm:pt modelId="{4A3E9903-8406-43FF-9A92-0024ED4926CA}">
      <dgm:prSet/>
      <dgm:spPr>
        <a:ln>
          <a:solidFill>
            <a:srgbClr val="7394C5"/>
          </a:solidFill>
        </a:ln>
      </dgm:spPr>
      <dgm:t>
        <a:bodyPr/>
        <a:lstStyle/>
        <a:p>
          <a:r>
            <a:rPr lang="ru-RU" dirty="0" smtClean="0">
              <a:solidFill>
                <a:srgbClr val="006AB3"/>
              </a:solidFill>
            </a:rPr>
            <a:t>Обучающиеся СПО</a:t>
          </a:r>
          <a:endParaRPr lang="ru-RU" dirty="0">
            <a:solidFill>
              <a:srgbClr val="006AB3"/>
            </a:solidFill>
          </a:endParaRPr>
        </a:p>
      </dgm:t>
    </dgm:pt>
    <dgm:pt modelId="{A48B0755-AD76-441E-91B7-AD9E749A18E0}" type="parTrans" cxnId="{6EAE0532-8C14-4868-8500-746DFA5F0AD2}">
      <dgm:prSet/>
      <dgm:spPr/>
      <dgm:t>
        <a:bodyPr/>
        <a:lstStyle/>
        <a:p>
          <a:endParaRPr lang="ru-RU"/>
        </a:p>
      </dgm:t>
    </dgm:pt>
    <dgm:pt modelId="{F6666E1B-E08F-4647-855B-1BE5ABCD72D6}" type="sibTrans" cxnId="{6EAE0532-8C14-4868-8500-746DFA5F0AD2}">
      <dgm:prSet/>
      <dgm:spPr/>
      <dgm:t>
        <a:bodyPr/>
        <a:lstStyle/>
        <a:p>
          <a:endParaRPr lang="ru-RU"/>
        </a:p>
      </dgm:t>
    </dgm:pt>
    <dgm:pt modelId="{B8F4BD1D-45EF-4321-B75C-CF2E63B49639}">
      <dgm:prSet/>
      <dgm:spPr>
        <a:ln>
          <a:solidFill>
            <a:srgbClr val="7394C5"/>
          </a:solidFill>
        </a:ln>
      </dgm:spPr>
      <dgm:t>
        <a:bodyPr/>
        <a:lstStyle/>
        <a:p>
          <a:r>
            <a:rPr lang="ru-RU" dirty="0" smtClean="0">
              <a:solidFill>
                <a:srgbClr val="006AB3"/>
              </a:solidFill>
            </a:rPr>
            <a:t>Обучающиеся в иностранных ОО</a:t>
          </a:r>
          <a:endParaRPr lang="ru-RU" dirty="0">
            <a:solidFill>
              <a:srgbClr val="006AB3"/>
            </a:solidFill>
          </a:endParaRPr>
        </a:p>
      </dgm:t>
    </dgm:pt>
    <dgm:pt modelId="{4B682170-C566-4D2F-B70D-7E5A79042052}" type="parTrans" cxnId="{805B2B64-CD27-48F4-B0B6-8A63F339F402}">
      <dgm:prSet/>
      <dgm:spPr>
        <a:ln>
          <a:solidFill>
            <a:srgbClr val="7394C5"/>
          </a:solidFill>
        </a:ln>
      </dgm:spPr>
      <dgm:t>
        <a:bodyPr/>
        <a:lstStyle/>
        <a:p>
          <a:endParaRPr lang="ru-RU"/>
        </a:p>
      </dgm:t>
    </dgm:pt>
    <dgm:pt modelId="{72EBE5AF-0A4E-43D8-A078-D0C50BBBDCD6}" type="sibTrans" cxnId="{805B2B64-CD27-48F4-B0B6-8A63F339F402}">
      <dgm:prSet/>
      <dgm:spPr/>
      <dgm:t>
        <a:bodyPr/>
        <a:lstStyle/>
        <a:p>
          <a:endParaRPr lang="ru-RU"/>
        </a:p>
      </dgm:t>
    </dgm:pt>
    <dgm:pt modelId="{CA6F46D2-7721-4523-878D-B442FD6768F6}">
      <dgm:prSet/>
      <dgm:spPr>
        <a:ln>
          <a:solidFill>
            <a:srgbClr val="7394C5"/>
          </a:solidFill>
        </a:ln>
      </dgm:spPr>
      <dgm:t>
        <a:bodyPr/>
        <a:lstStyle/>
        <a:p>
          <a:r>
            <a:rPr lang="ru-RU" dirty="0" smtClean="0">
              <a:solidFill>
                <a:srgbClr val="006AB3"/>
              </a:solidFill>
            </a:rPr>
            <a:t>Обучающиеся</a:t>
          </a:r>
          <a:endParaRPr lang="ru-RU" dirty="0">
            <a:solidFill>
              <a:srgbClr val="006AB3"/>
            </a:solidFill>
          </a:endParaRPr>
        </a:p>
      </dgm:t>
    </dgm:pt>
    <dgm:pt modelId="{2D07A77C-9947-4180-8AD0-B9503CB11343}" type="parTrans" cxnId="{E8538458-FB4F-47E3-B388-B24DD16C5425}">
      <dgm:prSet/>
      <dgm:spPr>
        <a:ln>
          <a:solidFill>
            <a:srgbClr val="7394C5"/>
          </a:solidFill>
        </a:ln>
      </dgm:spPr>
      <dgm:t>
        <a:bodyPr/>
        <a:lstStyle/>
        <a:p>
          <a:endParaRPr lang="ru-RU"/>
        </a:p>
      </dgm:t>
    </dgm:pt>
    <dgm:pt modelId="{A64E71CC-222A-4C85-955B-FF709EF885F4}" type="sibTrans" cxnId="{E8538458-FB4F-47E3-B388-B24DD16C5425}">
      <dgm:prSet/>
      <dgm:spPr/>
      <dgm:t>
        <a:bodyPr/>
        <a:lstStyle/>
        <a:p>
          <a:endParaRPr lang="ru-RU"/>
        </a:p>
      </dgm:t>
    </dgm:pt>
    <dgm:pt modelId="{BA17B576-692A-4441-8585-BCA44E45A859}">
      <dgm:prSet/>
      <dgm:spPr>
        <a:ln>
          <a:solidFill>
            <a:srgbClr val="7394C5"/>
          </a:solidFill>
        </a:ln>
      </dgm:spPr>
      <dgm:t>
        <a:bodyPr/>
        <a:lstStyle/>
        <a:p>
          <a:r>
            <a:rPr lang="ru-RU" dirty="0" smtClean="0">
              <a:solidFill>
                <a:srgbClr val="006AB3"/>
              </a:solidFill>
            </a:rPr>
            <a:t>Экстерны</a:t>
          </a:r>
          <a:endParaRPr lang="ru-RU" dirty="0">
            <a:solidFill>
              <a:srgbClr val="006AB3"/>
            </a:solidFill>
          </a:endParaRPr>
        </a:p>
      </dgm:t>
    </dgm:pt>
    <dgm:pt modelId="{C8C45601-13F9-455F-8E82-F379A938B08F}" type="parTrans" cxnId="{15296B0E-A2EC-4696-B3B7-94D08B398861}">
      <dgm:prSet/>
      <dgm:spPr>
        <a:ln>
          <a:solidFill>
            <a:srgbClr val="7394C5"/>
          </a:solidFill>
        </a:ln>
      </dgm:spPr>
      <dgm:t>
        <a:bodyPr/>
        <a:lstStyle/>
        <a:p>
          <a:endParaRPr lang="ru-RU"/>
        </a:p>
      </dgm:t>
    </dgm:pt>
    <dgm:pt modelId="{F66799A3-6557-4719-AAAC-163349EB2074}" type="sibTrans" cxnId="{15296B0E-A2EC-4696-B3B7-94D08B398861}">
      <dgm:prSet/>
      <dgm:spPr/>
      <dgm:t>
        <a:bodyPr/>
        <a:lstStyle/>
        <a:p>
          <a:endParaRPr lang="ru-RU"/>
        </a:p>
      </dgm:t>
    </dgm:pt>
    <dgm:pt modelId="{16F47563-2281-411F-9737-E528018731B9}" type="pres">
      <dgm:prSet presAssocID="{154AD4C9-504D-44B6-8937-8090C6F7AB6F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10744EFD-D104-4306-B8AE-0E453E50B3CD}" type="pres">
      <dgm:prSet presAssocID="{05E86D13-6FDB-4249-BE21-42E32653D3FF}" presName="hierRoot1" presStyleCnt="0"/>
      <dgm:spPr/>
      <dgm:t>
        <a:bodyPr/>
        <a:lstStyle/>
        <a:p>
          <a:endParaRPr lang="ru-RU"/>
        </a:p>
      </dgm:t>
    </dgm:pt>
    <dgm:pt modelId="{1FD35CB5-6224-48CC-9747-D128649F4A2C}" type="pres">
      <dgm:prSet presAssocID="{05E86D13-6FDB-4249-BE21-42E32653D3FF}" presName="composite" presStyleCnt="0"/>
      <dgm:spPr/>
      <dgm:t>
        <a:bodyPr/>
        <a:lstStyle/>
        <a:p>
          <a:endParaRPr lang="ru-RU"/>
        </a:p>
      </dgm:t>
    </dgm:pt>
    <dgm:pt modelId="{FC4308D1-B780-40D4-8DE5-3B0C8E37FF52}" type="pres">
      <dgm:prSet presAssocID="{05E86D13-6FDB-4249-BE21-42E32653D3FF}" presName="background" presStyleLbl="node0" presStyleIdx="0" presStyleCnt="1"/>
      <dgm:spPr>
        <a:solidFill>
          <a:schemeClr val="bg1">
            <a:lumMod val="85000"/>
          </a:schemeClr>
        </a:solidFill>
      </dgm:spPr>
      <dgm:t>
        <a:bodyPr/>
        <a:lstStyle/>
        <a:p>
          <a:endParaRPr lang="ru-RU"/>
        </a:p>
      </dgm:t>
    </dgm:pt>
    <dgm:pt modelId="{C4AF3247-2444-49EE-9A78-ECBAFDB6D003}" type="pres">
      <dgm:prSet presAssocID="{05E86D13-6FDB-4249-BE21-42E32653D3FF}" presName="text" presStyleLbl="fgAcc0" presStyleIdx="0" presStyleCnt="1" custScaleX="16855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8345D49-6150-48A5-8192-2683070AE1E2}" type="pres">
      <dgm:prSet presAssocID="{05E86D13-6FDB-4249-BE21-42E32653D3FF}" presName="hierChild2" presStyleCnt="0"/>
      <dgm:spPr/>
      <dgm:t>
        <a:bodyPr/>
        <a:lstStyle/>
        <a:p>
          <a:endParaRPr lang="ru-RU"/>
        </a:p>
      </dgm:t>
    </dgm:pt>
    <dgm:pt modelId="{0AB55EB6-3F0E-434C-913B-6D1FC38D0CA8}" type="pres">
      <dgm:prSet presAssocID="{F78CFC87-5E80-4462-9C27-08292DBFE907}" presName="Name10" presStyleLbl="parChTrans1D2" presStyleIdx="0" presStyleCnt="2"/>
      <dgm:spPr/>
      <dgm:t>
        <a:bodyPr/>
        <a:lstStyle/>
        <a:p>
          <a:endParaRPr lang="ru-RU"/>
        </a:p>
      </dgm:t>
    </dgm:pt>
    <dgm:pt modelId="{65D71E90-8144-4150-B8E7-6EEFBD756F96}" type="pres">
      <dgm:prSet presAssocID="{2F8509BC-9EB0-45BB-925B-1588F0743920}" presName="hierRoot2" presStyleCnt="0"/>
      <dgm:spPr/>
      <dgm:t>
        <a:bodyPr/>
        <a:lstStyle/>
        <a:p>
          <a:endParaRPr lang="ru-RU"/>
        </a:p>
      </dgm:t>
    </dgm:pt>
    <dgm:pt modelId="{A2621FD5-73D4-4CD0-8684-6C4F6E51A06C}" type="pres">
      <dgm:prSet presAssocID="{2F8509BC-9EB0-45BB-925B-1588F0743920}" presName="composite2" presStyleCnt="0"/>
      <dgm:spPr/>
      <dgm:t>
        <a:bodyPr/>
        <a:lstStyle/>
        <a:p>
          <a:endParaRPr lang="ru-RU"/>
        </a:p>
      </dgm:t>
    </dgm:pt>
    <dgm:pt modelId="{ABD4C067-1F26-4FDA-B7CF-3B522C5D7D7F}" type="pres">
      <dgm:prSet presAssocID="{2F8509BC-9EB0-45BB-925B-1588F0743920}" presName="background2" presStyleLbl="node2" presStyleIdx="0" presStyleCnt="2"/>
      <dgm:spPr>
        <a:solidFill>
          <a:schemeClr val="bg1">
            <a:lumMod val="85000"/>
          </a:schemeClr>
        </a:solidFill>
      </dgm:spPr>
      <dgm:t>
        <a:bodyPr/>
        <a:lstStyle/>
        <a:p>
          <a:endParaRPr lang="ru-RU"/>
        </a:p>
      </dgm:t>
    </dgm:pt>
    <dgm:pt modelId="{0F853DC2-8281-4619-8D8F-CD41ABD3CB4B}" type="pres">
      <dgm:prSet presAssocID="{2F8509BC-9EB0-45BB-925B-1588F0743920}" presName="text2" presStyleLbl="fgAcc2" presStyleIdx="0" presStyleCnt="2" custScaleX="16260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3E3C6F2-F7BE-44EF-B051-07EF44977F91}" type="pres">
      <dgm:prSet presAssocID="{2F8509BC-9EB0-45BB-925B-1588F0743920}" presName="hierChild3" presStyleCnt="0"/>
      <dgm:spPr/>
      <dgm:t>
        <a:bodyPr/>
        <a:lstStyle/>
        <a:p>
          <a:endParaRPr lang="ru-RU"/>
        </a:p>
      </dgm:t>
    </dgm:pt>
    <dgm:pt modelId="{69DB59F5-0E99-4941-A083-0DC1304DE717}" type="pres">
      <dgm:prSet presAssocID="{2D07A77C-9947-4180-8AD0-B9503CB11343}" presName="Name17" presStyleLbl="parChTrans1D3" presStyleIdx="0" presStyleCnt="5"/>
      <dgm:spPr/>
      <dgm:t>
        <a:bodyPr/>
        <a:lstStyle/>
        <a:p>
          <a:endParaRPr lang="ru-RU"/>
        </a:p>
      </dgm:t>
    </dgm:pt>
    <dgm:pt modelId="{ECC9B2A1-DC52-40E2-96EB-E9487279EFD8}" type="pres">
      <dgm:prSet presAssocID="{CA6F46D2-7721-4523-878D-B442FD6768F6}" presName="hierRoot3" presStyleCnt="0"/>
      <dgm:spPr/>
      <dgm:t>
        <a:bodyPr/>
        <a:lstStyle/>
        <a:p>
          <a:endParaRPr lang="ru-RU"/>
        </a:p>
      </dgm:t>
    </dgm:pt>
    <dgm:pt modelId="{02F43F03-53F2-4237-A38D-D5953B97AFAC}" type="pres">
      <dgm:prSet presAssocID="{CA6F46D2-7721-4523-878D-B442FD6768F6}" presName="composite3" presStyleCnt="0"/>
      <dgm:spPr/>
      <dgm:t>
        <a:bodyPr/>
        <a:lstStyle/>
        <a:p>
          <a:endParaRPr lang="ru-RU"/>
        </a:p>
      </dgm:t>
    </dgm:pt>
    <dgm:pt modelId="{B60C913A-31A3-4FB0-AEAD-AE55CC76DB6D}" type="pres">
      <dgm:prSet presAssocID="{CA6F46D2-7721-4523-878D-B442FD6768F6}" presName="background3" presStyleLbl="node3" presStyleIdx="0" presStyleCnt="5"/>
      <dgm:spPr>
        <a:solidFill>
          <a:schemeClr val="bg1">
            <a:lumMod val="85000"/>
          </a:schemeClr>
        </a:solidFill>
      </dgm:spPr>
      <dgm:t>
        <a:bodyPr/>
        <a:lstStyle/>
        <a:p>
          <a:endParaRPr lang="ru-RU"/>
        </a:p>
      </dgm:t>
    </dgm:pt>
    <dgm:pt modelId="{4B9B1F78-A09B-43ED-9FAC-5705E9AFBE9B}" type="pres">
      <dgm:prSet presAssocID="{CA6F46D2-7721-4523-878D-B442FD6768F6}" presName="text3" presStyleLbl="fgAcc3" presStyleIdx="0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3835CFC-0940-4FF8-86D6-D972DF11A973}" type="pres">
      <dgm:prSet presAssocID="{CA6F46D2-7721-4523-878D-B442FD6768F6}" presName="hierChild4" presStyleCnt="0"/>
      <dgm:spPr/>
      <dgm:t>
        <a:bodyPr/>
        <a:lstStyle/>
        <a:p>
          <a:endParaRPr lang="ru-RU"/>
        </a:p>
      </dgm:t>
    </dgm:pt>
    <dgm:pt modelId="{B643096C-AE48-4299-B1B9-C115D167A802}" type="pres">
      <dgm:prSet presAssocID="{C8C45601-13F9-455F-8E82-F379A938B08F}" presName="Name17" presStyleLbl="parChTrans1D3" presStyleIdx="1" presStyleCnt="5"/>
      <dgm:spPr/>
      <dgm:t>
        <a:bodyPr/>
        <a:lstStyle/>
        <a:p>
          <a:endParaRPr lang="ru-RU"/>
        </a:p>
      </dgm:t>
    </dgm:pt>
    <dgm:pt modelId="{DF281FF5-6940-473E-A379-A9B514FEC43D}" type="pres">
      <dgm:prSet presAssocID="{BA17B576-692A-4441-8585-BCA44E45A859}" presName="hierRoot3" presStyleCnt="0"/>
      <dgm:spPr/>
      <dgm:t>
        <a:bodyPr/>
        <a:lstStyle/>
        <a:p>
          <a:endParaRPr lang="ru-RU"/>
        </a:p>
      </dgm:t>
    </dgm:pt>
    <dgm:pt modelId="{3B062E54-57A5-4B4A-9D42-3A905C482CD6}" type="pres">
      <dgm:prSet presAssocID="{BA17B576-692A-4441-8585-BCA44E45A859}" presName="composite3" presStyleCnt="0"/>
      <dgm:spPr/>
      <dgm:t>
        <a:bodyPr/>
        <a:lstStyle/>
        <a:p>
          <a:endParaRPr lang="ru-RU"/>
        </a:p>
      </dgm:t>
    </dgm:pt>
    <dgm:pt modelId="{73E8B7AC-6297-40EB-A4E8-F07036C7B3A4}" type="pres">
      <dgm:prSet presAssocID="{BA17B576-692A-4441-8585-BCA44E45A859}" presName="background3" presStyleLbl="node3" presStyleIdx="1" presStyleCnt="5"/>
      <dgm:spPr>
        <a:solidFill>
          <a:schemeClr val="bg1">
            <a:lumMod val="85000"/>
          </a:schemeClr>
        </a:solidFill>
      </dgm:spPr>
      <dgm:t>
        <a:bodyPr/>
        <a:lstStyle/>
        <a:p>
          <a:endParaRPr lang="ru-RU"/>
        </a:p>
      </dgm:t>
    </dgm:pt>
    <dgm:pt modelId="{0CB4968A-B53D-4143-B5D4-19772F6F3DBD}" type="pres">
      <dgm:prSet presAssocID="{BA17B576-692A-4441-8585-BCA44E45A859}" presName="text3" presStyleLbl="fgAcc3" presStyleIdx="1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A9F5E85-6673-4EF1-91DB-F00BF411FCBD}" type="pres">
      <dgm:prSet presAssocID="{BA17B576-692A-4441-8585-BCA44E45A859}" presName="hierChild4" presStyleCnt="0"/>
      <dgm:spPr/>
      <dgm:t>
        <a:bodyPr/>
        <a:lstStyle/>
        <a:p>
          <a:endParaRPr lang="ru-RU"/>
        </a:p>
      </dgm:t>
    </dgm:pt>
    <dgm:pt modelId="{84E66A93-821E-4924-AFCB-D1B9AD35A5FE}" type="pres">
      <dgm:prSet presAssocID="{3EB7471E-9D65-41D0-B8AB-FDCC6A540DC5}" presName="Name10" presStyleLbl="parChTrans1D2" presStyleIdx="1" presStyleCnt="2"/>
      <dgm:spPr/>
      <dgm:t>
        <a:bodyPr/>
        <a:lstStyle/>
        <a:p>
          <a:endParaRPr lang="ru-RU"/>
        </a:p>
      </dgm:t>
    </dgm:pt>
    <dgm:pt modelId="{C2F3C2EF-983B-4601-ADA4-C3144C2E8F5A}" type="pres">
      <dgm:prSet presAssocID="{DAF1B917-3478-4093-9F36-F8100E417C02}" presName="hierRoot2" presStyleCnt="0"/>
      <dgm:spPr/>
      <dgm:t>
        <a:bodyPr/>
        <a:lstStyle/>
        <a:p>
          <a:endParaRPr lang="ru-RU"/>
        </a:p>
      </dgm:t>
    </dgm:pt>
    <dgm:pt modelId="{617D17B2-5446-49BD-B239-943941AE1D02}" type="pres">
      <dgm:prSet presAssocID="{DAF1B917-3478-4093-9F36-F8100E417C02}" presName="composite2" presStyleCnt="0"/>
      <dgm:spPr/>
      <dgm:t>
        <a:bodyPr/>
        <a:lstStyle/>
        <a:p>
          <a:endParaRPr lang="ru-RU"/>
        </a:p>
      </dgm:t>
    </dgm:pt>
    <dgm:pt modelId="{795062B5-AA24-42BD-918A-15C44CEC411F}" type="pres">
      <dgm:prSet presAssocID="{DAF1B917-3478-4093-9F36-F8100E417C02}" presName="background2" presStyleLbl="node2" presStyleIdx="1" presStyleCnt="2"/>
      <dgm:spPr>
        <a:solidFill>
          <a:schemeClr val="bg1">
            <a:lumMod val="85000"/>
          </a:schemeClr>
        </a:solidFill>
      </dgm:spPr>
      <dgm:t>
        <a:bodyPr/>
        <a:lstStyle/>
        <a:p>
          <a:endParaRPr lang="ru-RU"/>
        </a:p>
      </dgm:t>
    </dgm:pt>
    <dgm:pt modelId="{76BD5CFE-CF77-4CDD-B554-FE7AF730AF47}" type="pres">
      <dgm:prSet presAssocID="{DAF1B917-3478-4093-9F36-F8100E417C02}" presName="text2" presStyleLbl="fgAcc2" presStyleIdx="1" presStyleCnt="2" custScaleX="16260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89EF276-7D72-4F61-865B-619855153C49}" type="pres">
      <dgm:prSet presAssocID="{DAF1B917-3478-4093-9F36-F8100E417C02}" presName="hierChild3" presStyleCnt="0"/>
      <dgm:spPr/>
      <dgm:t>
        <a:bodyPr/>
        <a:lstStyle/>
        <a:p>
          <a:endParaRPr lang="ru-RU"/>
        </a:p>
      </dgm:t>
    </dgm:pt>
    <dgm:pt modelId="{2CBFFD64-FE89-42FC-B65C-A8163A8ED72E}" type="pres">
      <dgm:prSet presAssocID="{0E10DB8E-B72D-4CB4-87E2-26A7D22D8E44}" presName="Name17" presStyleLbl="parChTrans1D3" presStyleIdx="2" presStyleCnt="5"/>
      <dgm:spPr/>
      <dgm:t>
        <a:bodyPr/>
        <a:lstStyle/>
        <a:p>
          <a:endParaRPr lang="ru-RU"/>
        </a:p>
      </dgm:t>
    </dgm:pt>
    <dgm:pt modelId="{A5FD1485-20D9-46FF-B16E-652A012B1AD7}" type="pres">
      <dgm:prSet presAssocID="{83B464B4-65A7-48FB-881F-AFEC0C65DD23}" presName="hierRoot3" presStyleCnt="0"/>
      <dgm:spPr/>
      <dgm:t>
        <a:bodyPr/>
        <a:lstStyle/>
        <a:p>
          <a:endParaRPr lang="ru-RU"/>
        </a:p>
      </dgm:t>
    </dgm:pt>
    <dgm:pt modelId="{35E114E4-DCA6-4F98-8F3D-FEA1E49A3BDC}" type="pres">
      <dgm:prSet presAssocID="{83B464B4-65A7-48FB-881F-AFEC0C65DD23}" presName="composite3" presStyleCnt="0"/>
      <dgm:spPr/>
      <dgm:t>
        <a:bodyPr/>
        <a:lstStyle/>
        <a:p>
          <a:endParaRPr lang="ru-RU"/>
        </a:p>
      </dgm:t>
    </dgm:pt>
    <dgm:pt modelId="{9F4784E6-BD52-483F-B61C-9F864B936A02}" type="pres">
      <dgm:prSet presAssocID="{83B464B4-65A7-48FB-881F-AFEC0C65DD23}" presName="background3" presStyleLbl="node3" presStyleIdx="2" presStyleCnt="5"/>
      <dgm:spPr>
        <a:solidFill>
          <a:schemeClr val="bg1">
            <a:lumMod val="85000"/>
          </a:schemeClr>
        </a:solidFill>
      </dgm:spPr>
      <dgm:t>
        <a:bodyPr/>
        <a:lstStyle/>
        <a:p>
          <a:endParaRPr lang="ru-RU"/>
        </a:p>
      </dgm:t>
    </dgm:pt>
    <dgm:pt modelId="{7E1B68DC-BF1B-4B51-9180-02656454BB2A}" type="pres">
      <dgm:prSet presAssocID="{83B464B4-65A7-48FB-881F-AFEC0C65DD23}" presName="text3" presStyleLbl="fgAcc3" presStyleIdx="2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0F60FA3-F387-42A9-B84F-89DB8A7CA10C}" type="pres">
      <dgm:prSet presAssocID="{83B464B4-65A7-48FB-881F-AFEC0C65DD23}" presName="hierChild4" presStyleCnt="0"/>
      <dgm:spPr/>
      <dgm:t>
        <a:bodyPr/>
        <a:lstStyle/>
        <a:p>
          <a:endParaRPr lang="ru-RU"/>
        </a:p>
      </dgm:t>
    </dgm:pt>
    <dgm:pt modelId="{F08E3E66-AF6D-40DB-AE0A-6B23A15ECD58}" type="pres">
      <dgm:prSet presAssocID="{A48B0755-AD76-441E-91B7-AD9E749A18E0}" presName="Name17" presStyleLbl="parChTrans1D3" presStyleIdx="3" presStyleCnt="5"/>
      <dgm:spPr/>
      <dgm:t>
        <a:bodyPr/>
        <a:lstStyle/>
        <a:p>
          <a:endParaRPr lang="ru-RU"/>
        </a:p>
      </dgm:t>
    </dgm:pt>
    <dgm:pt modelId="{59C78A88-019C-499D-AC5F-13BDE6B6A74D}" type="pres">
      <dgm:prSet presAssocID="{4A3E9903-8406-43FF-9A92-0024ED4926CA}" presName="hierRoot3" presStyleCnt="0"/>
      <dgm:spPr/>
      <dgm:t>
        <a:bodyPr/>
        <a:lstStyle/>
        <a:p>
          <a:endParaRPr lang="ru-RU"/>
        </a:p>
      </dgm:t>
    </dgm:pt>
    <dgm:pt modelId="{9CF44B47-F445-4E64-BBE1-C37B75F2BC05}" type="pres">
      <dgm:prSet presAssocID="{4A3E9903-8406-43FF-9A92-0024ED4926CA}" presName="composite3" presStyleCnt="0"/>
      <dgm:spPr/>
      <dgm:t>
        <a:bodyPr/>
        <a:lstStyle/>
        <a:p>
          <a:endParaRPr lang="ru-RU"/>
        </a:p>
      </dgm:t>
    </dgm:pt>
    <dgm:pt modelId="{FEF8B8C6-E12C-46BD-B27B-DCC0B7661B5A}" type="pres">
      <dgm:prSet presAssocID="{4A3E9903-8406-43FF-9A92-0024ED4926CA}" presName="background3" presStyleLbl="node3" presStyleIdx="3" presStyleCnt="5"/>
      <dgm:spPr>
        <a:solidFill>
          <a:schemeClr val="bg1">
            <a:lumMod val="85000"/>
          </a:schemeClr>
        </a:solidFill>
      </dgm:spPr>
      <dgm:t>
        <a:bodyPr/>
        <a:lstStyle/>
        <a:p>
          <a:endParaRPr lang="ru-RU"/>
        </a:p>
      </dgm:t>
    </dgm:pt>
    <dgm:pt modelId="{159DF73F-3D44-4160-80D8-DA8598ADC1F2}" type="pres">
      <dgm:prSet presAssocID="{4A3E9903-8406-43FF-9A92-0024ED4926CA}" presName="text3" presStyleLbl="fgAcc3" presStyleIdx="3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1998C14-C72F-4A28-AE60-559530858386}" type="pres">
      <dgm:prSet presAssocID="{4A3E9903-8406-43FF-9A92-0024ED4926CA}" presName="hierChild4" presStyleCnt="0"/>
      <dgm:spPr/>
      <dgm:t>
        <a:bodyPr/>
        <a:lstStyle/>
        <a:p>
          <a:endParaRPr lang="ru-RU"/>
        </a:p>
      </dgm:t>
    </dgm:pt>
    <dgm:pt modelId="{D38EE9CE-6D11-4D04-A5FD-A99056617A10}" type="pres">
      <dgm:prSet presAssocID="{4B682170-C566-4D2F-B70D-7E5A79042052}" presName="Name17" presStyleLbl="parChTrans1D3" presStyleIdx="4" presStyleCnt="5"/>
      <dgm:spPr/>
      <dgm:t>
        <a:bodyPr/>
        <a:lstStyle/>
        <a:p>
          <a:endParaRPr lang="ru-RU"/>
        </a:p>
      </dgm:t>
    </dgm:pt>
    <dgm:pt modelId="{0D2A18B9-5ACE-46CA-81A5-C86C64093FB5}" type="pres">
      <dgm:prSet presAssocID="{B8F4BD1D-45EF-4321-B75C-CF2E63B49639}" presName="hierRoot3" presStyleCnt="0"/>
      <dgm:spPr/>
      <dgm:t>
        <a:bodyPr/>
        <a:lstStyle/>
        <a:p>
          <a:endParaRPr lang="ru-RU"/>
        </a:p>
      </dgm:t>
    </dgm:pt>
    <dgm:pt modelId="{2F9D4BED-439F-4141-B07D-AB2120C46383}" type="pres">
      <dgm:prSet presAssocID="{B8F4BD1D-45EF-4321-B75C-CF2E63B49639}" presName="composite3" presStyleCnt="0"/>
      <dgm:spPr/>
      <dgm:t>
        <a:bodyPr/>
        <a:lstStyle/>
        <a:p>
          <a:endParaRPr lang="ru-RU"/>
        </a:p>
      </dgm:t>
    </dgm:pt>
    <dgm:pt modelId="{4839100A-4716-41B3-B06E-B5FB7F407CC9}" type="pres">
      <dgm:prSet presAssocID="{B8F4BD1D-45EF-4321-B75C-CF2E63B49639}" presName="background3" presStyleLbl="node3" presStyleIdx="4" presStyleCnt="5"/>
      <dgm:spPr>
        <a:solidFill>
          <a:schemeClr val="bg1">
            <a:lumMod val="85000"/>
          </a:schemeClr>
        </a:solidFill>
      </dgm:spPr>
      <dgm:t>
        <a:bodyPr/>
        <a:lstStyle/>
        <a:p>
          <a:endParaRPr lang="ru-RU"/>
        </a:p>
      </dgm:t>
    </dgm:pt>
    <dgm:pt modelId="{72EC3DAB-0641-4CBB-A26B-4A11FC16FB82}" type="pres">
      <dgm:prSet presAssocID="{B8F4BD1D-45EF-4321-B75C-CF2E63B49639}" presName="text3" presStyleLbl="fgAcc3" presStyleIdx="4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0C8BA90-586D-4E0A-9DA3-FC270AD8B44B}" type="pres">
      <dgm:prSet presAssocID="{B8F4BD1D-45EF-4321-B75C-CF2E63B49639}" presName="hierChild4" presStyleCnt="0"/>
      <dgm:spPr/>
      <dgm:t>
        <a:bodyPr/>
        <a:lstStyle/>
        <a:p>
          <a:endParaRPr lang="ru-RU"/>
        </a:p>
      </dgm:t>
    </dgm:pt>
  </dgm:ptLst>
  <dgm:cxnLst>
    <dgm:cxn modelId="{2210E316-FB21-49A2-950C-AB9C175BFDFE}" type="presOf" srcId="{2D07A77C-9947-4180-8AD0-B9503CB11343}" destId="{69DB59F5-0E99-4941-A083-0DC1304DE717}" srcOrd="0" destOrd="0" presId="urn:microsoft.com/office/officeart/2005/8/layout/hierarchy1"/>
    <dgm:cxn modelId="{5FDF6E9F-89FD-4924-9862-B5B02BEBAE1C}" srcId="{05E86D13-6FDB-4249-BE21-42E32653D3FF}" destId="{DAF1B917-3478-4093-9F36-F8100E417C02}" srcOrd="1" destOrd="0" parTransId="{3EB7471E-9D65-41D0-B8AB-FDCC6A540DC5}" sibTransId="{ADC75458-A94F-4371-A5D5-B3082BEB5790}"/>
    <dgm:cxn modelId="{EC656AFE-AF01-4EED-BD8A-CF97709636D4}" type="presOf" srcId="{0E10DB8E-B72D-4CB4-87E2-26A7D22D8E44}" destId="{2CBFFD64-FE89-42FC-B65C-A8163A8ED72E}" srcOrd="0" destOrd="0" presId="urn:microsoft.com/office/officeart/2005/8/layout/hierarchy1"/>
    <dgm:cxn modelId="{8A799CFD-AD40-4FE9-9E24-B0B89BB519D2}" type="presOf" srcId="{4B682170-C566-4D2F-B70D-7E5A79042052}" destId="{D38EE9CE-6D11-4D04-A5FD-A99056617A10}" srcOrd="0" destOrd="0" presId="urn:microsoft.com/office/officeart/2005/8/layout/hierarchy1"/>
    <dgm:cxn modelId="{F753DAB4-E768-4E06-8F4C-1ADE2A0C7A46}" type="presOf" srcId="{C8C45601-13F9-455F-8E82-F379A938B08F}" destId="{B643096C-AE48-4299-B1B9-C115D167A802}" srcOrd="0" destOrd="0" presId="urn:microsoft.com/office/officeart/2005/8/layout/hierarchy1"/>
    <dgm:cxn modelId="{6EAE0532-8C14-4868-8500-746DFA5F0AD2}" srcId="{DAF1B917-3478-4093-9F36-F8100E417C02}" destId="{4A3E9903-8406-43FF-9A92-0024ED4926CA}" srcOrd="1" destOrd="0" parTransId="{A48B0755-AD76-441E-91B7-AD9E749A18E0}" sibTransId="{F6666E1B-E08F-4647-855B-1BE5ABCD72D6}"/>
    <dgm:cxn modelId="{868F1C47-1DDC-4E8E-B614-1E23BCAC955A}" type="presOf" srcId="{154AD4C9-504D-44B6-8937-8090C6F7AB6F}" destId="{16F47563-2281-411F-9737-E528018731B9}" srcOrd="0" destOrd="0" presId="urn:microsoft.com/office/officeart/2005/8/layout/hierarchy1"/>
    <dgm:cxn modelId="{BE5124B2-AA59-4ABC-8440-18287B704A50}" type="presOf" srcId="{CA6F46D2-7721-4523-878D-B442FD6768F6}" destId="{4B9B1F78-A09B-43ED-9FAC-5705E9AFBE9B}" srcOrd="0" destOrd="0" presId="urn:microsoft.com/office/officeart/2005/8/layout/hierarchy1"/>
    <dgm:cxn modelId="{BA855195-0E30-498E-A3F5-E2BD3BFA520A}" srcId="{154AD4C9-504D-44B6-8937-8090C6F7AB6F}" destId="{05E86D13-6FDB-4249-BE21-42E32653D3FF}" srcOrd="0" destOrd="0" parTransId="{FBD1BBC7-F1EC-4B56-9231-E0668D96936A}" sibTransId="{F28B46FC-8968-4541-9147-A67D8B9B1719}"/>
    <dgm:cxn modelId="{E8538458-FB4F-47E3-B388-B24DD16C5425}" srcId="{2F8509BC-9EB0-45BB-925B-1588F0743920}" destId="{CA6F46D2-7721-4523-878D-B442FD6768F6}" srcOrd="0" destOrd="0" parTransId="{2D07A77C-9947-4180-8AD0-B9503CB11343}" sibTransId="{A64E71CC-222A-4C85-955B-FF709EF885F4}"/>
    <dgm:cxn modelId="{0DB61817-8897-40B8-95AC-7CA19C789D98}" type="presOf" srcId="{83B464B4-65A7-48FB-881F-AFEC0C65DD23}" destId="{7E1B68DC-BF1B-4B51-9180-02656454BB2A}" srcOrd="0" destOrd="0" presId="urn:microsoft.com/office/officeart/2005/8/layout/hierarchy1"/>
    <dgm:cxn modelId="{8E74CBD8-CEF6-4F16-AC7D-6A74B088EFED}" type="presOf" srcId="{2F8509BC-9EB0-45BB-925B-1588F0743920}" destId="{0F853DC2-8281-4619-8D8F-CD41ABD3CB4B}" srcOrd="0" destOrd="0" presId="urn:microsoft.com/office/officeart/2005/8/layout/hierarchy1"/>
    <dgm:cxn modelId="{4F1CB3EE-89A0-4671-A6B6-A6E974355288}" type="presOf" srcId="{3EB7471E-9D65-41D0-B8AB-FDCC6A540DC5}" destId="{84E66A93-821E-4924-AFCB-D1B9AD35A5FE}" srcOrd="0" destOrd="0" presId="urn:microsoft.com/office/officeart/2005/8/layout/hierarchy1"/>
    <dgm:cxn modelId="{0FF9D7D8-B9C7-4E7D-8FAC-4CAD61B14243}" type="presOf" srcId="{BA17B576-692A-4441-8585-BCA44E45A859}" destId="{0CB4968A-B53D-4143-B5D4-19772F6F3DBD}" srcOrd="0" destOrd="0" presId="urn:microsoft.com/office/officeart/2005/8/layout/hierarchy1"/>
    <dgm:cxn modelId="{16799D7D-F04E-435C-B322-28E62B21EA1F}" srcId="{DAF1B917-3478-4093-9F36-F8100E417C02}" destId="{83B464B4-65A7-48FB-881F-AFEC0C65DD23}" srcOrd="0" destOrd="0" parTransId="{0E10DB8E-B72D-4CB4-87E2-26A7D22D8E44}" sibTransId="{B2ADEA5A-E12C-4455-921C-9303E805C7F2}"/>
    <dgm:cxn modelId="{3349DF47-8EF4-4565-8CEB-5E8F46E739B7}" type="presOf" srcId="{05E86D13-6FDB-4249-BE21-42E32653D3FF}" destId="{C4AF3247-2444-49EE-9A78-ECBAFDB6D003}" srcOrd="0" destOrd="0" presId="urn:microsoft.com/office/officeart/2005/8/layout/hierarchy1"/>
    <dgm:cxn modelId="{805B2B64-CD27-48F4-B0B6-8A63F339F402}" srcId="{DAF1B917-3478-4093-9F36-F8100E417C02}" destId="{B8F4BD1D-45EF-4321-B75C-CF2E63B49639}" srcOrd="2" destOrd="0" parTransId="{4B682170-C566-4D2F-B70D-7E5A79042052}" sibTransId="{72EBE5AF-0A4E-43D8-A078-D0C50BBBDCD6}"/>
    <dgm:cxn modelId="{084B6CA6-7A7A-4507-970A-BD2670614805}" type="presOf" srcId="{A48B0755-AD76-441E-91B7-AD9E749A18E0}" destId="{F08E3E66-AF6D-40DB-AE0A-6B23A15ECD58}" srcOrd="0" destOrd="0" presId="urn:microsoft.com/office/officeart/2005/8/layout/hierarchy1"/>
    <dgm:cxn modelId="{15296B0E-A2EC-4696-B3B7-94D08B398861}" srcId="{2F8509BC-9EB0-45BB-925B-1588F0743920}" destId="{BA17B576-692A-4441-8585-BCA44E45A859}" srcOrd="1" destOrd="0" parTransId="{C8C45601-13F9-455F-8E82-F379A938B08F}" sibTransId="{F66799A3-6557-4719-AAAC-163349EB2074}"/>
    <dgm:cxn modelId="{42948B76-8BDE-453C-B3DA-7FCA5091C3A8}" type="presOf" srcId="{B8F4BD1D-45EF-4321-B75C-CF2E63B49639}" destId="{72EC3DAB-0641-4CBB-A26B-4A11FC16FB82}" srcOrd="0" destOrd="0" presId="urn:microsoft.com/office/officeart/2005/8/layout/hierarchy1"/>
    <dgm:cxn modelId="{DAA067D7-C5DB-44AB-AF50-7373343D537C}" type="presOf" srcId="{F78CFC87-5E80-4462-9C27-08292DBFE907}" destId="{0AB55EB6-3F0E-434C-913B-6D1FC38D0CA8}" srcOrd="0" destOrd="0" presId="urn:microsoft.com/office/officeart/2005/8/layout/hierarchy1"/>
    <dgm:cxn modelId="{09188953-AE46-45E0-A81D-CA1D22D7DDC2}" srcId="{05E86D13-6FDB-4249-BE21-42E32653D3FF}" destId="{2F8509BC-9EB0-45BB-925B-1588F0743920}" srcOrd="0" destOrd="0" parTransId="{F78CFC87-5E80-4462-9C27-08292DBFE907}" sibTransId="{9225FD01-59D5-4AE3-A6AA-F4DEE526D53A}"/>
    <dgm:cxn modelId="{3370A4EB-8EDA-4251-BEC0-75FFE97A9F7C}" type="presOf" srcId="{4A3E9903-8406-43FF-9A92-0024ED4926CA}" destId="{159DF73F-3D44-4160-80D8-DA8598ADC1F2}" srcOrd="0" destOrd="0" presId="urn:microsoft.com/office/officeart/2005/8/layout/hierarchy1"/>
    <dgm:cxn modelId="{6551DFA5-6A5B-4E64-927D-2A30242F650E}" type="presOf" srcId="{DAF1B917-3478-4093-9F36-F8100E417C02}" destId="{76BD5CFE-CF77-4CDD-B554-FE7AF730AF47}" srcOrd="0" destOrd="0" presId="urn:microsoft.com/office/officeart/2005/8/layout/hierarchy1"/>
    <dgm:cxn modelId="{4496DC99-61B1-4ED8-9808-FC3F676FF9F4}" type="presParOf" srcId="{16F47563-2281-411F-9737-E528018731B9}" destId="{10744EFD-D104-4306-B8AE-0E453E50B3CD}" srcOrd="0" destOrd="0" presId="urn:microsoft.com/office/officeart/2005/8/layout/hierarchy1"/>
    <dgm:cxn modelId="{CDFB3FE3-D23B-4FBB-94EB-B502F2EDD7F2}" type="presParOf" srcId="{10744EFD-D104-4306-B8AE-0E453E50B3CD}" destId="{1FD35CB5-6224-48CC-9747-D128649F4A2C}" srcOrd="0" destOrd="0" presId="urn:microsoft.com/office/officeart/2005/8/layout/hierarchy1"/>
    <dgm:cxn modelId="{AC30C4F3-18BB-4A5C-AAAC-A1C9E10AA880}" type="presParOf" srcId="{1FD35CB5-6224-48CC-9747-D128649F4A2C}" destId="{FC4308D1-B780-40D4-8DE5-3B0C8E37FF52}" srcOrd="0" destOrd="0" presId="urn:microsoft.com/office/officeart/2005/8/layout/hierarchy1"/>
    <dgm:cxn modelId="{494B9F6A-17F1-4E9B-A684-DB7A8EBDC273}" type="presParOf" srcId="{1FD35CB5-6224-48CC-9747-D128649F4A2C}" destId="{C4AF3247-2444-49EE-9A78-ECBAFDB6D003}" srcOrd="1" destOrd="0" presId="urn:microsoft.com/office/officeart/2005/8/layout/hierarchy1"/>
    <dgm:cxn modelId="{FBE41269-4D7A-480E-8BAB-457403F8CE74}" type="presParOf" srcId="{10744EFD-D104-4306-B8AE-0E453E50B3CD}" destId="{B8345D49-6150-48A5-8192-2683070AE1E2}" srcOrd="1" destOrd="0" presId="urn:microsoft.com/office/officeart/2005/8/layout/hierarchy1"/>
    <dgm:cxn modelId="{E461821C-32DA-4E36-AB05-841FBC7E9D7B}" type="presParOf" srcId="{B8345D49-6150-48A5-8192-2683070AE1E2}" destId="{0AB55EB6-3F0E-434C-913B-6D1FC38D0CA8}" srcOrd="0" destOrd="0" presId="urn:microsoft.com/office/officeart/2005/8/layout/hierarchy1"/>
    <dgm:cxn modelId="{82AC3068-370F-4F0B-B82A-9DEEE25376AB}" type="presParOf" srcId="{B8345D49-6150-48A5-8192-2683070AE1E2}" destId="{65D71E90-8144-4150-B8E7-6EEFBD756F96}" srcOrd="1" destOrd="0" presId="urn:microsoft.com/office/officeart/2005/8/layout/hierarchy1"/>
    <dgm:cxn modelId="{E752E831-C648-475C-9207-A2BCED957B59}" type="presParOf" srcId="{65D71E90-8144-4150-B8E7-6EEFBD756F96}" destId="{A2621FD5-73D4-4CD0-8684-6C4F6E51A06C}" srcOrd="0" destOrd="0" presId="urn:microsoft.com/office/officeart/2005/8/layout/hierarchy1"/>
    <dgm:cxn modelId="{944F0118-7FD1-46DE-B7A0-D21F362D4F96}" type="presParOf" srcId="{A2621FD5-73D4-4CD0-8684-6C4F6E51A06C}" destId="{ABD4C067-1F26-4FDA-B7CF-3B522C5D7D7F}" srcOrd="0" destOrd="0" presId="urn:microsoft.com/office/officeart/2005/8/layout/hierarchy1"/>
    <dgm:cxn modelId="{B9689298-9920-4DF7-8894-44B2A12999DC}" type="presParOf" srcId="{A2621FD5-73D4-4CD0-8684-6C4F6E51A06C}" destId="{0F853DC2-8281-4619-8D8F-CD41ABD3CB4B}" srcOrd="1" destOrd="0" presId="urn:microsoft.com/office/officeart/2005/8/layout/hierarchy1"/>
    <dgm:cxn modelId="{FA1CE082-B723-4DD2-ABB9-7F22E509C58F}" type="presParOf" srcId="{65D71E90-8144-4150-B8E7-6EEFBD756F96}" destId="{E3E3C6F2-F7BE-44EF-B051-07EF44977F91}" srcOrd="1" destOrd="0" presId="urn:microsoft.com/office/officeart/2005/8/layout/hierarchy1"/>
    <dgm:cxn modelId="{0B120758-2CE9-48B2-83BC-B2A919B179CD}" type="presParOf" srcId="{E3E3C6F2-F7BE-44EF-B051-07EF44977F91}" destId="{69DB59F5-0E99-4941-A083-0DC1304DE717}" srcOrd="0" destOrd="0" presId="urn:microsoft.com/office/officeart/2005/8/layout/hierarchy1"/>
    <dgm:cxn modelId="{CBF4342E-8D88-40A1-831E-C8466F62C732}" type="presParOf" srcId="{E3E3C6F2-F7BE-44EF-B051-07EF44977F91}" destId="{ECC9B2A1-DC52-40E2-96EB-E9487279EFD8}" srcOrd="1" destOrd="0" presId="urn:microsoft.com/office/officeart/2005/8/layout/hierarchy1"/>
    <dgm:cxn modelId="{060465FE-971B-4ED4-819B-8537572954A7}" type="presParOf" srcId="{ECC9B2A1-DC52-40E2-96EB-E9487279EFD8}" destId="{02F43F03-53F2-4237-A38D-D5953B97AFAC}" srcOrd="0" destOrd="0" presId="urn:microsoft.com/office/officeart/2005/8/layout/hierarchy1"/>
    <dgm:cxn modelId="{F9A1ADC7-BC05-4B4D-AE24-A8B0D7F4B95C}" type="presParOf" srcId="{02F43F03-53F2-4237-A38D-D5953B97AFAC}" destId="{B60C913A-31A3-4FB0-AEAD-AE55CC76DB6D}" srcOrd="0" destOrd="0" presId="urn:microsoft.com/office/officeart/2005/8/layout/hierarchy1"/>
    <dgm:cxn modelId="{BF612665-EB23-45DA-93EB-B54FCD2B9A05}" type="presParOf" srcId="{02F43F03-53F2-4237-A38D-D5953B97AFAC}" destId="{4B9B1F78-A09B-43ED-9FAC-5705E9AFBE9B}" srcOrd="1" destOrd="0" presId="urn:microsoft.com/office/officeart/2005/8/layout/hierarchy1"/>
    <dgm:cxn modelId="{3EAA5A20-D8CE-49D6-8FC2-22C4614B867A}" type="presParOf" srcId="{ECC9B2A1-DC52-40E2-96EB-E9487279EFD8}" destId="{C3835CFC-0940-4FF8-86D6-D972DF11A973}" srcOrd="1" destOrd="0" presId="urn:microsoft.com/office/officeart/2005/8/layout/hierarchy1"/>
    <dgm:cxn modelId="{2B1AD4D2-1C02-43F5-AC6C-50F0DD709D07}" type="presParOf" srcId="{E3E3C6F2-F7BE-44EF-B051-07EF44977F91}" destId="{B643096C-AE48-4299-B1B9-C115D167A802}" srcOrd="2" destOrd="0" presId="urn:microsoft.com/office/officeart/2005/8/layout/hierarchy1"/>
    <dgm:cxn modelId="{6C1373E5-E845-47BC-AD99-D4784030F4B4}" type="presParOf" srcId="{E3E3C6F2-F7BE-44EF-B051-07EF44977F91}" destId="{DF281FF5-6940-473E-A379-A9B514FEC43D}" srcOrd="3" destOrd="0" presId="urn:microsoft.com/office/officeart/2005/8/layout/hierarchy1"/>
    <dgm:cxn modelId="{5419BD8F-86FB-4090-B9AA-665399EFB023}" type="presParOf" srcId="{DF281FF5-6940-473E-A379-A9B514FEC43D}" destId="{3B062E54-57A5-4B4A-9D42-3A905C482CD6}" srcOrd="0" destOrd="0" presId="urn:microsoft.com/office/officeart/2005/8/layout/hierarchy1"/>
    <dgm:cxn modelId="{78409B28-5D3C-4CF9-9B25-312BF245A864}" type="presParOf" srcId="{3B062E54-57A5-4B4A-9D42-3A905C482CD6}" destId="{73E8B7AC-6297-40EB-A4E8-F07036C7B3A4}" srcOrd="0" destOrd="0" presId="urn:microsoft.com/office/officeart/2005/8/layout/hierarchy1"/>
    <dgm:cxn modelId="{F4E405A5-86D9-420E-894A-7FE1A5903311}" type="presParOf" srcId="{3B062E54-57A5-4B4A-9D42-3A905C482CD6}" destId="{0CB4968A-B53D-4143-B5D4-19772F6F3DBD}" srcOrd="1" destOrd="0" presId="urn:microsoft.com/office/officeart/2005/8/layout/hierarchy1"/>
    <dgm:cxn modelId="{CD7AAE7D-7D85-461D-BE40-8A93CE30D012}" type="presParOf" srcId="{DF281FF5-6940-473E-A379-A9B514FEC43D}" destId="{7A9F5E85-6673-4EF1-91DB-F00BF411FCBD}" srcOrd="1" destOrd="0" presId="urn:microsoft.com/office/officeart/2005/8/layout/hierarchy1"/>
    <dgm:cxn modelId="{4AC66F1C-1D15-4783-A5D1-6BB0116FBAFD}" type="presParOf" srcId="{B8345D49-6150-48A5-8192-2683070AE1E2}" destId="{84E66A93-821E-4924-AFCB-D1B9AD35A5FE}" srcOrd="2" destOrd="0" presId="urn:microsoft.com/office/officeart/2005/8/layout/hierarchy1"/>
    <dgm:cxn modelId="{D8AC1546-EDC9-431E-BA92-1974ACE9D8E1}" type="presParOf" srcId="{B8345D49-6150-48A5-8192-2683070AE1E2}" destId="{C2F3C2EF-983B-4601-ADA4-C3144C2E8F5A}" srcOrd="3" destOrd="0" presId="urn:microsoft.com/office/officeart/2005/8/layout/hierarchy1"/>
    <dgm:cxn modelId="{DC6A1690-82B5-440F-A041-7AA1139C3BCD}" type="presParOf" srcId="{C2F3C2EF-983B-4601-ADA4-C3144C2E8F5A}" destId="{617D17B2-5446-49BD-B239-943941AE1D02}" srcOrd="0" destOrd="0" presId="urn:microsoft.com/office/officeart/2005/8/layout/hierarchy1"/>
    <dgm:cxn modelId="{A5929A8B-708D-477D-A45C-33C6AC95B135}" type="presParOf" srcId="{617D17B2-5446-49BD-B239-943941AE1D02}" destId="{795062B5-AA24-42BD-918A-15C44CEC411F}" srcOrd="0" destOrd="0" presId="urn:microsoft.com/office/officeart/2005/8/layout/hierarchy1"/>
    <dgm:cxn modelId="{B48C85A6-B33C-41D0-B9AD-6A8711FFFF78}" type="presParOf" srcId="{617D17B2-5446-49BD-B239-943941AE1D02}" destId="{76BD5CFE-CF77-4CDD-B554-FE7AF730AF47}" srcOrd="1" destOrd="0" presId="urn:microsoft.com/office/officeart/2005/8/layout/hierarchy1"/>
    <dgm:cxn modelId="{410D8E23-BC08-45A6-AD89-5BBE8287837A}" type="presParOf" srcId="{C2F3C2EF-983B-4601-ADA4-C3144C2E8F5A}" destId="{B89EF276-7D72-4F61-865B-619855153C49}" srcOrd="1" destOrd="0" presId="urn:microsoft.com/office/officeart/2005/8/layout/hierarchy1"/>
    <dgm:cxn modelId="{ED695C99-8504-480D-BEA8-E66B89FFA2AC}" type="presParOf" srcId="{B89EF276-7D72-4F61-865B-619855153C49}" destId="{2CBFFD64-FE89-42FC-B65C-A8163A8ED72E}" srcOrd="0" destOrd="0" presId="urn:microsoft.com/office/officeart/2005/8/layout/hierarchy1"/>
    <dgm:cxn modelId="{771FDAE3-89B7-49BA-A826-80DAE87067EF}" type="presParOf" srcId="{B89EF276-7D72-4F61-865B-619855153C49}" destId="{A5FD1485-20D9-46FF-B16E-652A012B1AD7}" srcOrd="1" destOrd="0" presId="urn:microsoft.com/office/officeart/2005/8/layout/hierarchy1"/>
    <dgm:cxn modelId="{DB44AD5C-F62F-4550-A65C-4D3BB3F9BF8A}" type="presParOf" srcId="{A5FD1485-20D9-46FF-B16E-652A012B1AD7}" destId="{35E114E4-DCA6-4F98-8F3D-FEA1E49A3BDC}" srcOrd="0" destOrd="0" presId="urn:microsoft.com/office/officeart/2005/8/layout/hierarchy1"/>
    <dgm:cxn modelId="{4DCBAC92-8204-4D77-A2DC-DB1A7AC1749A}" type="presParOf" srcId="{35E114E4-DCA6-4F98-8F3D-FEA1E49A3BDC}" destId="{9F4784E6-BD52-483F-B61C-9F864B936A02}" srcOrd="0" destOrd="0" presId="urn:microsoft.com/office/officeart/2005/8/layout/hierarchy1"/>
    <dgm:cxn modelId="{8775DA2B-F5F9-4113-A40D-3C719BEDD7A7}" type="presParOf" srcId="{35E114E4-DCA6-4F98-8F3D-FEA1E49A3BDC}" destId="{7E1B68DC-BF1B-4B51-9180-02656454BB2A}" srcOrd="1" destOrd="0" presId="urn:microsoft.com/office/officeart/2005/8/layout/hierarchy1"/>
    <dgm:cxn modelId="{CA293293-CF74-44BF-9E73-260FE95F2212}" type="presParOf" srcId="{A5FD1485-20D9-46FF-B16E-652A012B1AD7}" destId="{60F60FA3-F387-42A9-B84F-89DB8A7CA10C}" srcOrd="1" destOrd="0" presId="urn:microsoft.com/office/officeart/2005/8/layout/hierarchy1"/>
    <dgm:cxn modelId="{885AA04F-07BB-4AAA-BD8D-F22FB67846DA}" type="presParOf" srcId="{B89EF276-7D72-4F61-865B-619855153C49}" destId="{F08E3E66-AF6D-40DB-AE0A-6B23A15ECD58}" srcOrd="2" destOrd="0" presId="urn:microsoft.com/office/officeart/2005/8/layout/hierarchy1"/>
    <dgm:cxn modelId="{73EB8B0E-3381-4A00-BD7F-8C9798B8455A}" type="presParOf" srcId="{B89EF276-7D72-4F61-865B-619855153C49}" destId="{59C78A88-019C-499D-AC5F-13BDE6B6A74D}" srcOrd="3" destOrd="0" presId="urn:microsoft.com/office/officeart/2005/8/layout/hierarchy1"/>
    <dgm:cxn modelId="{EF16629E-E079-4B23-8DA6-49ABFC39E1C9}" type="presParOf" srcId="{59C78A88-019C-499D-AC5F-13BDE6B6A74D}" destId="{9CF44B47-F445-4E64-BBE1-C37B75F2BC05}" srcOrd="0" destOrd="0" presId="urn:microsoft.com/office/officeart/2005/8/layout/hierarchy1"/>
    <dgm:cxn modelId="{B8D23DFC-327F-40B1-8A95-E04DF874F442}" type="presParOf" srcId="{9CF44B47-F445-4E64-BBE1-C37B75F2BC05}" destId="{FEF8B8C6-E12C-46BD-B27B-DCC0B7661B5A}" srcOrd="0" destOrd="0" presId="urn:microsoft.com/office/officeart/2005/8/layout/hierarchy1"/>
    <dgm:cxn modelId="{A2615DDB-7ED4-49C6-A5AF-D80F373AFFB1}" type="presParOf" srcId="{9CF44B47-F445-4E64-BBE1-C37B75F2BC05}" destId="{159DF73F-3D44-4160-80D8-DA8598ADC1F2}" srcOrd="1" destOrd="0" presId="urn:microsoft.com/office/officeart/2005/8/layout/hierarchy1"/>
    <dgm:cxn modelId="{668E302E-47BF-445B-AAE0-5121A7A14B10}" type="presParOf" srcId="{59C78A88-019C-499D-AC5F-13BDE6B6A74D}" destId="{31998C14-C72F-4A28-AE60-559530858386}" srcOrd="1" destOrd="0" presId="urn:microsoft.com/office/officeart/2005/8/layout/hierarchy1"/>
    <dgm:cxn modelId="{74846821-7464-4AED-B88A-8E4CDAEA3991}" type="presParOf" srcId="{B89EF276-7D72-4F61-865B-619855153C49}" destId="{D38EE9CE-6D11-4D04-A5FD-A99056617A10}" srcOrd="4" destOrd="0" presId="urn:microsoft.com/office/officeart/2005/8/layout/hierarchy1"/>
    <dgm:cxn modelId="{82AF14DD-AAB9-4D95-9871-91A8866D5B4F}" type="presParOf" srcId="{B89EF276-7D72-4F61-865B-619855153C49}" destId="{0D2A18B9-5ACE-46CA-81A5-C86C64093FB5}" srcOrd="5" destOrd="0" presId="urn:microsoft.com/office/officeart/2005/8/layout/hierarchy1"/>
    <dgm:cxn modelId="{EDDBCA73-6A07-4CC0-A769-A80CDCC0E04D}" type="presParOf" srcId="{0D2A18B9-5ACE-46CA-81A5-C86C64093FB5}" destId="{2F9D4BED-439F-4141-B07D-AB2120C46383}" srcOrd="0" destOrd="0" presId="urn:microsoft.com/office/officeart/2005/8/layout/hierarchy1"/>
    <dgm:cxn modelId="{957A14AD-A651-48F7-9204-FA1EA7202F47}" type="presParOf" srcId="{2F9D4BED-439F-4141-B07D-AB2120C46383}" destId="{4839100A-4716-41B3-B06E-B5FB7F407CC9}" srcOrd="0" destOrd="0" presId="urn:microsoft.com/office/officeart/2005/8/layout/hierarchy1"/>
    <dgm:cxn modelId="{E6570C51-C74E-48EE-B88D-64FBC83825BD}" type="presParOf" srcId="{2F9D4BED-439F-4141-B07D-AB2120C46383}" destId="{72EC3DAB-0641-4CBB-A26B-4A11FC16FB82}" srcOrd="1" destOrd="0" presId="urn:microsoft.com/office/officeart/2005/8/layout/hierarchy1"/>
    <dgm:cxn modelId="{849AB49F-2094-4CF3-92B9-210D0618B251}" type="presParOf" srcId="{0D2A18B9-5ACE-46CA-81A5-C86C64093FB5}" destId="{D0C8BA90-586D-4E0A-9DA3-FC270AD8B44B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D08D00E6-F447-4AF2-AD40-1706704C9CBE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6BAA48D-5DEB-4BFA-A585-D398442E9DA1}">
      <dgm:prSet phldrT="[Текст]" custT="1"/>
      <dgm:spPr/>
      <dgm:t>
        <a:bodyPr/>
        <a:lstStyle/>
        <a:p>
          <a:pPr algn="ctr"/>
          <a:r>
            <a:rPr lang="ru-RU" sz="5400" b="1" smtClean="0">
              <a:solidFill>
                <a:srgbClr val="006AB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ППЭ</a:t>
          </a:r>
          <a:endParaRPr lang="ru-RU" sz="5400" b="1" dirty="0">
            <a:solidFill>
              <a:srgbClr val="006AB3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00F89B24-451D-42C4-A124-623A1F72E941}" type="parTrans" cxnId="{3913F823-22B7-402A-B721-0952025FA0A4}">
      <dgm:prSet/>
      <dgm:spPr/>
      <dgm:t>
        <a:bodyPr/>
        <a:lstStyle/>
        <a:p>
          <a:pPr algn="ctr"/>
          <a:endParaRPr lang="ru-RU"/>
        </a:p>
      </dgm:t>
    </dgm:pt>
    <dgm:pt modelId="{F4A13DFE-D780-4401-B336-917B1BC17687}" type="sibTrans" cxnId="{3913F823-22B7-402A-B721-0952025FA0A4}">
      <dgm:prSet/>
      <dgm:spPr/>
      <dgm:t>
        <a:bodyPr/>
        <a:lstStyle/>
        <a:p>
          <a:pPr algn="ctr"/>
          <a:endParaRPr lang="ru-RU"/>
        </a:p>
      </dgm:t>
    </dgm:pt>
    <dgm:pt modelId="{A9B4C6CB-14B7-4662-856A-964E2ECB9C25}">
      <dgm:prSet phldrT="[Текст]" custT="1"/>
      <dgm:spPr/>
      <dgm:t>
        <a:bodyPr/>
        <a:lstStyle/>
        <a:p>
          <a:pPr algn="ctr"/>
          <a:r>
            <a:rPr lang="ru-RU" sz="1400" b="1" smtClean="0">
              <a:solidFill>
                <a:srgbClr val="006AB3"/>
              </a:solidFill>
            </a:rPr>
            <a:t>Аудитории для участников экзамена</a:t>
          </a:r>
          <a:endParaRPr lang="ru-RU" sz="1400" b="1" dirty="0">
            <a:solidFill>
              <a:srgbClr val="006AB3"/>
            </a:solidFill>
          </a:endParaRPr>
        </a:p>
      </dgm:t>
    </dgm:pt>
    <dgm:pt modelId="{AF1B9DD7-8D99-48E9-959B-1D8D9613C2C8}" type="parTrans" cxnId="{F47F134A-53C4-4C3F-BE01-7378CA63C0E3}">
      <dgm:prSet/>
      <dgm:spPr/>
      <dgm:t>
        <a:bodyPr/>
        <a:lstStyle/>
        <a:p>
          <a:pPr algn="ctr"/>
          <a:endParaRPr lang="ru-RU"/>
        </a:p>
      </dgm:t>
    </dgm:pt>
    <dgm:pt modelId="{168D89E1-61A3-4E9E-98E5-9FE11FF576A1}" type="sibTrans" cxnId="{F47F134A-53C4-4C3F-BE01-7378CA63C0E3}">
      <dgm:prSet/>
      <dgm:spPr/>
      <dgm:t>
        <a:bodyPr/>
        <a:lstStyle/>
        <a:p>
          <a:pPr algn="ctr"/>
          <a:endParaRPr lang="ru-RU"/>
        </a:p>
      </dgm:t>
    </dgm:pt>
    <dgm:pt modelId="{FA4901BB-8854-463D-9F7F-656DB7E86492}">
      <dgm:prSet custT="1"/>
      <dgm:spPr/>
      <dgm:t>
        <a:bodyPr/>
        <a:lstStyle/>
        <a:p>
          <a:pPr algn="ctr"/>
          <a:r>
            <a:rPr lang="ru-RU" sz="1400" b="1" dirty="0" smtClean="0">
              <a:solidFill>
                <a:srgbClr val="006AB3"/>
              </a:solidFill>
            </a:rPr>
            <a:t>Помещение для руководителя ППЭ (Штаб ППЭ)</a:t>
          </a:r>
          <a:endParaRPr lang="ru-RU" sz="1400" b="1" dirty="0">
            <a:solidFill>
              <a:srgbClr val="006AB3"/>
            </a:solidFill>
          </a:endParaRPr>
        </a:p>
      </dgm:t>
    </dgm:pt>
    <dgm:pt modelId="{7881F999-7EB6-4FCC-83D9-6559DD5EF2CD}" type="parTrans" cxnId="{A72303D0-C820-4150-A230-504574CE8F26}">
      <dgm:prSet/>
      <dgm:spPr/>
      <dgm:t>
        <a:bodyPr/>
        <a:lstStyle/>
        <a:p>
          <a:pPr algn="ctr"/>
          <a:endParaRPr lang="ru-RU"/>
        </a:p>
      </dgm:t>
    </dgm:pt>
    <dgm:pt modelId="{DA8DD025-14F2-492E-88AE-4559790EA7F3}" type="sibTrans" cxnId="{A72303D0-C820-4150-A230-504574CE8F26}">
      <dgm:prSet/>
      <dgm:spPr/>
      <dgm:t>
        <a:bodyPr/>
        <a:lstStyle/>
        <a:p>
          <a:pPr algn="ctr"/>
          <a:endParaRPr lang="ru-RU"/>
        </a:p>
      </dgm:t>
    </dgm:pt>
    <dgm:pt modelId="{1A55D884-93E9-4A3E-BEDC-85609034B218}">
      <dgm:prSet custT="1"/>
      <dgm:spPr/>
      <dgm:t>
        <a:bodyPr/>
        <a:lstStyle/>
        <a:p>
          <a:pPr algn="ctr"/>
          <a:r>
            <a:rPr lang="ru-RU" sz="1400" b="1" dirty="0" smtClean="0">
              <a:solidFill>
                <a:srgbClr val="006AB3"/>
              </a:solidFill>
            </a:rPr>
            <a:t>Помещение для медицинского работника в ППЭ</a:t>
          </a:r>
          <a:endParaRPr lang="ru-RU" sz="1400" b="1" dirty="0">
            <a:solidFill>
              <a:srgbClr val="006AB3"/>
            </a:solidFill>
          </a:endParaRPr>
        </a:p>
      </dgm:t>
    </dgm:pt>
    <dgm:pt modelId="{D81FBC6C-0EF4-4F24-8697-54BE73E0C8A2}" type="parTrans" cxnId="{444D705C-736E-4FB1-BFF3-C58540BDD755}">
      <dgm:prSet/>
      <dgm:spPr/>
      <dgm:t>
        <a:bodyPr/>
        <a:lstStyle/>
        <a:p>
          <a:pPr algn="ctr"/>
          <a:endParaRPr lang="ru-RU"/>
        </a:p>
      </dgm:t>
    </dgm:pt>
    <dgm:pt modelId="{C83A0749-53B8-4052-B4B0-9DA739CCC669}" type="sibTrans" cxnId="{444D705C-736E-4FB1-BFF3-C58540BDD755}">
      <dgm:prSet/>
      <dgm:spPr/>
      <dgm:t>
        <a:bodyPr/>
        <a:lstStyle/>
        <a:p>
          <a:pPr algn="ctr"/>
          <a:endParaRPr lang="ru-RU"/>
        </a:p>
      </dgm:t>
    </dgm:pt>
    <dgm:pt modelId="{DDEFF0F6-7F10-4D62-9F7C-97820E62F513}">
      <dgm:prSet custT="1"/>
      <dgm:spPr>
        <a:ln>
          <a:solidFill>
            <a:srgbClr val="006AB3"/>
          </a:solidFill>
        </a:ln>
      </dgm:spPr>
      <dgm:t>
        <a:bodyPr/>
        <a:lstStyle/>
        <a:p>
          <a:pPr algn="ctr"/>
          <a:r>
            <a:rPr lang="ru-RU" sz="1400" b="1" dirty="0" smtClean="0">
              <a:solidFill>
                <a:srgbClr val="006AB3"/>
              </a:solidFill>
            </a:rPr>
            <a:t>Помещение для аккредитованных   общественных наблюдателей</a:t>
          </a:r>
          <a:endParaRPr lang="ru-RU" sz="1400" b="1" dirty="0">
            <a:solidFill>
              <a:srgbClr val="006AB3"/>
            </a:solidFill>
          </a:endParaRPr>
        </a:p>
      </dgm:t>
    </dgm:pt>
    <dgm:pt modelId="{F97BC36E-9EEE-4115-93EB-BD9840052D11}" type="parTrans" cxnId="{7057EE1A-934E-47C1-A1C8-0A11C042323B}">
      <dgm:prSet/>
      <dgm:spPr/>
      <dgm:t>
        <a:bodyPr/>
        <a:lstStyle/>
        <a:p>
          <a:pPr algn="ctr"/>
          <a:endParaRPr lang="ru-RU"/>
        </a:p>
      </dgm:t>
    </dgm:pt>
    <dgm:pt modelId="{5EE85AF4-38C3-4EDA-AF99-74DA8D6E06F9}" type="sibTrans" cxnId="{7057EE1A-934E-47C1-A1C8-0A11C042323B}">
      <dgm:prSet/>
      <dgm:spPr/>
      <dgm:t>
        <a:bodyPr/>
        <a:lstStyle/>
        <a:p>
          <a:pPr algn="ctr"/>
          <a:endParaRPr lang="ru-RU"/>
        </a:p>
      </dgm:t>
    </dgm:pt>
    <dgm:pt modelId="{EFA9D163-B58D-4E13-B776-EF25F788D70D}" type="pres">
      <dgm:prSet presAssocID="{D08D00E6-F447-4AF2-AD40-1706704C9CBE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AD601D77-9F69-45C4-B783-38945D01315C}" type="pres">
      <dgm:prSet presAssocID="{A6BAA48D-5DEB-4BFA-A585-D398442E9DA1}" presName="hierRoot1" presStyleCnt="0"/>
      <dgm:spPr/>
      <dgm:t>
        <a:bodyPr/>
        <a:lstStyle/>
        <a:p>
          <a:endParaRPr lang="ru-RU"/>
        </a:p>
      </dgm:t>
    </dgm:pt>
    <dgm:pt modelId="{B3697524-A162-4278-B5CA-01BC9EE7F6B1}" type="pres">
      <dgm:prSet presAssocID="{A6BAA48D-5DEB-4BFA-A585-D398442E9DA1}" presName="composite" presStyleCnt="0"/>
      <dgm:spPr/>
      <dgm:t>
        <a:bodyPr/>
        <a:lstStyle/>
        <a:p>
          <a:endParaRPr lang="ru-RU"/>
        </a:p>
      </dgm:t>
    </dgm:pt>
    <dgm:pt modelId="{00D7C722-C9AC-4F69-967E-718DDE614F17}" type="pres">
      <dgm:prSet presAssocID="{A6BAA48D-5DEB-4BFA-A585-D398442E9DA1}" presName="background" presStyleLbl="node0" presStyleIdx="0" presStyleCnt="1"/>
      <dgm:spPr>
        <a:solidFill>
          <a:srgbClr val="D9DADB"/>
        </a:solidFill>
      </dgm:spPr>
      <dgm:t>
        <a:bodyPr/>
        <a:lstStyle/>
        <a:p>
          <a:endParaRPr lang="ru-RU"/>
        </a:p>
      </dgm:t>
    </dgm:pt>
    <dgm:pt modelId="{C85F6FDD-B685-42BC-8159-351695BA715C}" type="pres">
      <dgm:prSet presAssocID="{A6BAA48D-5DEB-4BFA-A585-D398442E9DA1}" presName="text" presStyleLbl="fgAcc0" presStyleIdx="0" presStyleCnt="1" custScaleX="283010" custScaleY="59096" custLinFactNeighborX="-1898" custLinFactNeighborY="-4146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9AF7AA8-0C97-418E-8DB0-779ED8A4B1F6}" type="pres">
      <dgm:prSet presAssocID="{A6BAA48D-5DEB-4BFA-A585-D398442E9DA1}" presName="hierChild2" presStyleCnt="0"/>
      <dgm:spPr/>
      <dgm:t>
        <a:bodyPr/>
        <a:lstStyle/>
        <a:p>
          <a:endParaRPr lang="ru-RU"/>
        </a:p>
      </dgm:t>
    </dgm:pt>
    <dgm:pt modelId="{C36BBB7B-91EE-434F-B463-01B6D5A92832}" type="pres">
      <dgm:prSet presAssocID="{AF1B9DD7-8D99-48E9-959B-1D8D9613C2C8}" presName="Name10" presStyleLbl="parChTrans1D2" presStyleIdx="0" presStyleCnt="4"/>
      <dgm:spPr/>
      <dgm:t>
        <a:bodyPr/>
        <a:lstStyle/>
        <a:p>
          <a:endParaRPr lang="ru-RU"/>
        </a:p>
      </dgm:t>
    </dgm:pt>
    <dgm:pt modelId="{2715947F-5FB6-472F-B408-86DF3FD794C3}" type="pres">
      <dgm:prSet presAssocID="{A9B4C6CB-14B7-4662-856A-964E2ECB9C25}" presName="hierRoot2" presStyleCnt="0"/>
      <dgm:spPr/>
      <dgm:t>
        <a:bodyPr/>
        <a:lstStyle/>
        <a:p>
          <a:endParaRPr lang="ru-RU"/>
        </a:p>
      </dgm:t>
    </dgm:pt>
    <dgm:pt modelId="{A0C735DF-810B-424B-8A17-D03CA100B8FE}" type="pres">
      <dgm:prSet presAssocID="{A9B4C6CB-14B7-4662-856A-964E2ECB9C25}" presName="composite2" presStyleCnt="0"/>
      <dgm:spPr/>
      <dgm:t>
        <a:bodyPr/>
        <a:lstStyle/>
        <a:p>
          <a:endParaRPr lang="ru-RU"/>
        </a:p>
      </dgm:t>
    </dgm:pt>
    <dgm:pt modelId="{A4C0F177-85E9-41A3-925E-969E4F544606}" type="pres">
      <dgm:prSet presAssocID="{A9B4C6CB-14B7-4662-856A-964E2ECB9C25}" presName="background2" presStyleLbl="node2" presStyleIdx="0" presStyleCnt="4"/>
      <dgm:spPr>
        <a:solidFill>
          <a:srgbClr val="D9DADB"/>
        </a:solidFill>
      </dgm:spPr>
      <dgm:t>
        <a:bodyPr/>
        <a:lstStyle/>
        <a:p>
          <a:endParaRPr lang="ru-RU"/>
        </a:p>
      </dgm:t>
    </dgm:pt>
    <dgm:pt modelId="{2611A276-5977-44A7-940A-C75F660D79F8}" type="pres">
      <dgm:prSet presAssocID="{A9B4C6CB-14B7-4662-856A-964E2ECB9C25}" presName="text2" presStyleLbl="fgAcc2" presStyleIdx="0" presStyleCnt="4" custLinFactNeighborX="-11251" custLinFactNeighborY="-3254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3E3F2CA-9235-4D51-9AC0-43256A53826F}" type="pres">
      <dgm:prSet presAssocID="{A9B4C6CB-14B7-4662-856A-964E2ECB9C25}" presName="hierChild3" presStyleCnt="0"/>
      <dgm:spPr/>
      <dgm:t>
        <a:bodyPr/>
        <a:lstStyle/>
        <a:p>
          <a:endParaRPr lang="ru-RU"/>
        </a:p>
      </dgm:t>
    </dgm:pt>
    <dgm:pt modelId="{1CF84FCA-BE6F-4D16-9ABA-115B5C0CBC6B}" type="pres">
      <dgm:prSet presAssocID="{7881F999-7EB6-4FCC-83D9-6559DD5EF2CD}" presName="Name10" presStyleLbl="parChTrans1D2" presStyleIdx="1" presStyleCnt="4"/>
      <dgm:spPr/>
      <dgm:t>
        <a:bodyPr/>
        <a:lstStyle/>
        <a:p>
          <a:endParaRPr lang="ru-RU"/>
        </a:p>
      </dgm:t>
    </dgm:pt>
    <dgm:pt modelId="{A33E03DA-F2DB-44CE-955F-2C09FBA1448F}" type="pres">
      <dgm:prSet presAssocID="{FA4901BB-8854-463D-9F7F-656DB7E86492}" presName="hierRoot2" presStyleCnt="0"/>
      <dgm:spPr/>
      <dgm:t>
        <a:bodyPr/>
        <a:lstStyle/>
        <a:p>
          <a:endParaRPr lang="ru-RU"/>
        </a:p>
      </dgm:t>
    </dgm:pt>
    <dgm:pt modelId="{C6EB41E7-A40E-42D2-ACDA-D2E163156D49}" type="pres">
      <dgm:prSet presAssocID="{FA4901BB-8854-463D-9F7F-656DB7E86492}" presName="composite2" presStyleCnt="0"/>
      <dgm:spPr/>
      <dgm:t>
        <a:bodyPr/>
        <a:lstStyle/>
        <a:p>
          <a:endParaRPr lang="ru-RU"/>
        </a:p>
      </dgm:t>
    </dgm:pt>
    <dgm:pt modelId="{5FB3B2D0-5465-43F3-B6BC-68374361AACF}" type="pres">
      <dgm:prSet presAssocID="{FA4901BB-8854-463D-9F7F-656DB7E86492}" presName="background2" presStyleLbl="node2" presStyleIdx="1" presStyleCnt="4"/>
      <dgm:spPr>
        <a:solidFill>
          <a:srgbClr val="D9DADB"/>
        </a:solidFill>
      </dgm:spPr>
      <dgm:t>
        <a:bodyPr/>
        <a:lstStyle/>
        <a:p>
          <a:endParaRPr lang="ru-RU"/>
        </a:p>
      </dgm:t>
    </dgm:pt>
    <dgm:pt modelId="{30BAD14F-7F84-43ED-95DC-F4AE62577931}" type="pres">
      <dgm:prSet presAssocID="{FA4901BB-8854-463D-9F7F-656DB7E86492}" presName="text2" presStyleLbl="fgAcc2" presStyleIdx="1" presStyleCnt="4" custLinFactNeighborX="-1286" custLinFactNeighborY="-3254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19B42F4-D9C6-45E6-8A5C-E67508C3F5CC}" type="pres">
      <dgm:prSet presAssocID="{FA4901BB-8854-463D-9F7F-656DB7E86492}" presName="hierChild3" presStyleCnt="0"/>
      <dgm:spPr/>
      <dgm:t>
        <a:bodyPr/>
        <a:lstStyle/>
        <a:p>
          <a:endParaRPr lang="ru-RU"/>
        </a:p>
      </dgm:t>
    </dgm:pt>
    <dgm:pt modelId="{230B5362-2F95-4286-B196-FB70F94FA60D}" type="pres">
      <dgm:prSet presAssocID="{D81FBC6C-0EF4-4F24-8697-54BE73E0C8A2}" presName="Name10" presStyleLbl="parChTrans1D2" presStyleIdx="2" presStyleCnt="4"/>
      <dgm:spPr/>
      <dgm:t>
        <a:bodyPr/>
        <a:lstStyle/>
        <a:p>
          <a:endParaRPr lang="ru-RU"/>
        </a:p>
      </dgm:t>
    </dgm:pt>
    <dgm:pt modelId="{3C4CA0D7-16FF-43C7-BD8C-4ECDF4B6AE98}" type="pres">
      <dgm:prSet presAssocID="{1A55D884-93E9-4A3E-BEDC-85609034B218}" presName="hierRoot2" presStyleCnt="0"/>
      <dgm:spPr/>
      <dgm:t>
        <a:bodyPr/>
        <a:lstStyle/>
        <a:p>
          <a:endParaRPr lang="ru-RU"/>
        </a:p>
      </dgm:t>
    </dgm:pt>
    <dgm:pt modelId="{1DFEFDB8-B589-4FC0-9648-53B11AB97F7D}" type="pres">
      <dgm:prSet presAssocID="{1A55D884-93E9-4A3E-BEDC-85609034B218}" presName="composite2" presStyleCnt="0"/>
      <dgm:spPr/>
      <dgm:t>
        <a:bodyPr/>
        <a:lstStyle/>
        <a:p>
          <a:endParaRPr lang="ru-RU"/>
        </a:p>
      </dgm:t>
    </dgm:pt>
    <dgm:pt modelId="{C2B859CA-C99A-473E-8E92-3B013A75E51A}" type="pres">
      <dgm:prSet presAssocID="{1A55D884-93E9-4A3E-BEDC-85609034B218}" presName="background2" presStyleLbl="node2" presStyleIdx="2" presStyleCnt="4"/>
      <dgm:spPr>
        <a:solidFill>
          <a:srgbClr val="D9DADB"/>
        </a:solidFill>
      </dgm:spPr>
      <dgm:t>
        <a:bodyPr/>
        <a:lstStyle/>
        <a:p>
          <a:endParaRPr lang="ru-RU"/>
        </a:p>
      </dgm:t>
    </dgm:pt>
    <dgm:pt modelId="{2FCFF747-042B-4645-AB6F-444FF6521770}" type="pres">
      <dgm:prSet presAssocID="{1A55D884-93E9-4A3E-BEDC-85609034B218}" presName="text2" presStyleLbl="fgAcc2" presStyleIdx="2" presStyleCnt="4" custScaleY="107938" custLinFactNeighborX="-4130" custLinFactNeighborY="-3963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82265EA-A754-48B0-9ADB-958F0BD408F0}" type="pres">
      <dgm:prSet presAssocID="{1A55D884-93E9-4A3E-BEDC-85609034B218}" presName="hierChild3" presStyleCnt="0"/>
      <dgm:spPr/>
      <dgm:t>
        <a:bodyPr/>
        <a:lstStyle/>
        <a:p>
          <a:endParaRPr lang="ru-RU"/>
        </a:p>
      </dgm:t>
    </dgm:pt>
    <dgm:pt modelId="{6E498138-3AEE-486C-9CC5-7786A3CE4673}" type="pres">
      <dgm:prSet presAssocID="{F97BC36E-9EEE-4115-93EB-BD9840052D11}" presName="Name10" presStyleLbl="parChTrans1D2" presStyleIdx="3" presStyleCnt="4"/>
      <dgm:spPr/>
      <dgm:t>
        <a:bodyPr/>
        <a:lstStyle/>
        <a:p>
          <a:endParaRPr lang="ru-RU"/>
        </a:p>
      </dgm:t>
    </dgm:pt>
    <dgm:pt modelId="{8DDB45AF-0FD6-44B8-B6AA-ECFECBB6D6C4}" type="pres">
      <dgm:prSet presAssocID="{DDEFF0F6-7F10-4D62-9F7C-97820E62F513}" presName="hierRoot2" presStyleCnt="0"/>
      <dgm:spPr/>
      <dgm:t>
        <a:bodyPr/>
        <a:lstStyle/>
        <a:p>
          <a:endParaRPr lang="ru-RU"/>
        </a:p>
      </dgm:t>
    </dgm:pt>
    <dgm:pt modelId="{5DE81960-1057-497B-9944-093F99DA99B2}" type="pres">
      <dgm:prSet presAssocID="{DDEFF0F6-7F10-4D62-9F7C-97820E62F513}" presName="composite2" presStyleCnt="0"/>
      <dgm:spPr/>
      <dgm:t>
        <a:bodyPr/>
        <a:lstStyle/>
        <a:p>
          <a:endParaRPr lang="ru-RU"/>
        </a:p>
      </dgm:t>
    </dgm:pt>
    <dgm:pt modelId="{40BD8B19-8CB4-49CF-BF15-A254793EA127}" type="pres">
      <dgm:prSet presAssocID="{DDEFF0F6-7F10-4D62-9F7C-97820E62F513}" presName="background2" presStyleLbl="node2" presStyleIdx="3" presStyleCnt="4"/>
      <dgm:spPr>
        <a:solidFill>
          <a:srgbClr val="D9DADB"/>
        </a:solidFill>
      </dgm:spPr>
      <dgm:t>
        <a:bodyPr/>
        <a:lstStyle/>
        <a:p>
          <a:endParaRPr lang="ru-RU"/>
        </a:p>
      </dgm:t>
    </dgm:pt>
    <dgm:pt modelId="{2D8688E8-99A8-4AA7-A8DC-B7890D83DE02}" type="pres">
      <dgm:prSet presAssocID="{DDEFF0F6-7F10-4D62-9F7C-97820E62F513}" presName="text2" presStyleLbl="fgAcc2" presStyleIdx="3" presStyleCnt="4" custScaleX="100080" custScaleY="107889" custLinFactNeighborY="-4408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618EE58-70A6-4526-9FF2-D13AECB50133}" type="pres">
      <dgm:prSet presAssocID="{DDEFF0F6-7F10-4D62-9F7C-97820E62F513}" presName="hierChild3" presStyleCnt="0"/>
      <dgm:spPr/>
      <dgm:t>
        <a:bodyPr/>
        <a:lstStyle/>
        <a:p>
          <a:endParaRPr lang="ru-RU"/>
        </a:p>
      </dgm:t>
    </dgm:pt>
  </dgm:ptLst>
  <dgm:cxnLst>
    <dgm:cxn modelId="{F2708B1C-4775-4D7C-BADC-FD02511FAD61}" type="presOf" srcId="{7881F999-7EB6-4FCC-83D9-6559DD5EF2CD}" destId="{1CF84FCA-BE6F-4D16-9ABA-115B5C0CBC6B}" srcOrd="0" destOrd="0" presId="urn:microsoft.com/office/officeart/2005/8/layout/hierarchy1"/>
    <dgm:cxn modelId="{099FF528-762B-43AF-A5AC-B13E252B1B0D}" type="presOf" srcId="{D08D00E6-F447-4AF2-AD40-1706704C9CBE}" destId="{EFA9D163-B58D-4E13-B776-EF25F788D70D}" srcOrd="0" destOrd="0" presId="urn:microsoft.com/office/officeart/2005/8/layout/hierarchy1"/>
    <dgm:cxn modelId="{9B31FEB3-3F2E-41F7-9DA3-C38CFA7236CA}" type="presOf" srcId="{1A55D884-93E9-4A3E-BEDC-85609034B218}" destId="{2FCFF747-042B-4645-AB6F-444FF6521770}" srcOrd="0" destOrd="0" presId="urn:microsoft.com/office/officeart/2005/8/layout/hierarchy1"/>
    <dgm:cxn modelId="{3913F823-22B7-402A-B721-0952025FA0A4}" srcId="{D08D00E6-F447-4AF2-AD40-1706704C9CBE}" destId="{A6BAA48D-5DEB-4BFA-A585-D398442E9DA1}" srcOrd="0" destOrd="0" parTransId="{00F89B24-451D-42C4-A124-623A1F72E941}" sibTransId="{F4A13DFE-D780-4401-B336-917B1BC17687}"/>
    <dgm:cxn modelId="{30D35EDC-3616-47F3-84FF-E5C894A31D48}" type="presOf" srcId="{D81FBC6C-0EF4-4F24-8697-54BE73E0C8A2}" destId="{230B5362-2F95-4286-B196-FB70F94FA60D}" srcOrd="0" destOrd="0" presId="urn:microsoft.com/office/officeart/2005/8/layout/hierarchy1"/>
    <dgm:cxn modelId="{299C26DB-F192-495E-95BC-484B3BF131CD}" type="presOf" srcId="{A9B4C6CB-14B7-4662-856A-964E2ECB9C25}" destId="{2611A276-5977-44A7-940A-C75F660D79F8}" srcOrd="0" destOrd="0" presId="urn:microsoft.com/office/officeart/2005/8/layout/hierarchy1"/>
    <dgm:cxn modelId="{F47F134A-53C4-4C3F-BE01-7378CA63C0E3}" srcId="{A6BAA48D-5DEB-4BFA-A585-D398442E9DA1}" destId="{A9B4C6CB-14B7-4662-856A-964E2ECB9C25}" srcOrd="0" destOrd="0" parTransId="{AF1B9DD7-8D99-48E9-959B-1D8D9613C2C8}" sibTransId="{168D89E1-61A3-4E9E-98E5-9FE11FF576A1}"/>
    <dgm:cxn modelId="{96B82381-50BB-4B57-8DB5-2C0BDF2A7774}" type="presOf" srcId="{AF1B9DD7-8D99-48E9-959B-1D8D9613C2C8}" destId="{C36BBB7B-91EE-434F-B463-01B6D5A92832}" srcOrd="0" destOrd="0" presId="urn:microsoft.com/office/officeart/2005/8/layout/hierarchy1"/>
    <dgm:cxn modelId="{F58CFE68-0B9C-4D7C-BE6B-42533C3E3AE7}" type="presOf" srcId="{DDEFF0F6-7F10-4D62-9F7C-97820E62F513}" destId="{2D8688E8-99A8-4AA7-A8DC-B7890D83DE02}" srcOrd="0" destOrd="0" presId="urn:microsoft.com/office/officeart/2005/8/layout/hierarchy1"/>
    <dgm:cxn modelId="{0A4ED5CF-3620-4CB2-8B99-6AE751DD56D8}" type="presOf" srcId="{A6BAA48D-5DEB-4BFA-A585-D398442E9DA1}" destId="{C85F6FDD-B685-42BC-8159-351695BA715C}" srcOrd="0" destOrd="0" presId="urn:microsoft.com/office/officeart/2005/8/layout/hierarchy1"/>
    <dgm:cxn modelId="{FD72245C-FC12-4C73-84D5-2C7DA310C109}" type="presOf" srcId="{FA4901BB-8854-463D-9F7F-656DB7E86492}" destId="{30BAD14F-7F84-43ED-95DC-F4AE62577931}" srcOrd="0" destOrd="0" presId="urn:microsoft.com/office/officeart/2005/8/layout/hierarchy1"/>
    <dgm:cxn modelId="{A72303D0-C820-4150-A230-504574CE8F26}" srcId="{A6BAA48D-5DEB-4BFA-A585-D398442E9DA1}" destId="{FA4901BB-8854-463D-9F7F-656DB7E86492}" srcOrd="1" destOrd="0" parTransId="{7881F999-7EB6-4FCC-83D9-6559DD5EF2CD}" sibTransId="{DA8DD025-14F2-492E-88AE-4559790EA7F3}"/>
    <dgm:cxn modelId="{7057EE1A-934E-47C1-A1C8-0A11C042323B}" srcId="{A6BAA48D-5DEB-4BFA-A585-D398442E9DA1}" destId="{DDEFF0F6-7F10-4D62-9F7C-97820E62F513}" srcOrd="3" destOrd="0" parTransId="{F97BC36E-9EEE-4115-93EB-BD9840052D11}" sibTransId="{5EE85AF4-38C3-4EDA-AF99-74DA8D6E06F9}"/>
    <dgm:cxn modelId="{444D705C-736E-4FB1-BFF3-C58540BDD755}" srcId="{A6BAA48D-5DEB-4BFA-A585-D398442E9DA1}" destId="{1A55D884-93E9-4A3E-BEDC-85609034B218}" srcOrd="2" destOrd="0" parTransId="{D81FBC6C-0EF4-4F24-8697-54BE73E0C8A2}" sibTransId="{C83A0749-53B8-4052-B4B0-9DA739CCC669}"/>
    <dgm:cxn modelId="{74BA8348-01D3-4861-97F3-5430A9F546B2}" type="presOf" srcId="{F97BC36E-9EEE-4115-93EB-BD9840052D11}" destId="{6E498138-3AEE-486C-9CC5-7786A3CE4673}" srcOrd="0" destOrd="0" presId="urn:microsoft.com/office/officeart/2005/8/layout/hierarchy1"/>
    <dgm:cxn modelId="{094134CA-C923-4931-99AA-CF7EF3836310}" type="presParOf" srcId="{EFA9D163-B58D-4E13-B776-EF25F788D70D}" destId="{AD601D77-9F69-45C4-B783-38945D01315C}" srcOrd="0" destOrd="0" presId="urn:microsoft.com/office/officeart/2005/8/layout/hierarchy1"/>
    <dgm:cxn modelId="{349055FC-B91A-46B5-BD12-1C2CE083845B}" type="presParOf" srcId="{AD601D77-9F69-45C4-B783-38945D01315C}" destId="{B3697524-A162-4278-B5CA-01BC9EE7F6B1}" srcOrd="0" destOrd="0" presId="urn:microsoft.com/office/officeart/2005/8/layout/hierarchy1"/>
    <dgm:cxn modelId="{C03F593C-4AAE-427E-9853-808593D9D11A}" type="presParOf" srcId="{B3697524-A162-4278-B5CA-01BC9EE7F6B1}" destId="{00D7C722-C9AC-4F69-967E-718DDE614F17}" srcOrd="0" destOrd="0" presId="urn:microsoft.com/office/officeart/2005/8/layout/hierarchy1"/>
    <dgm:cxn modelId="{A364E2AB-C0DC-47CF-832A-8871E2C05808}" type="presParOf" srcId="{B3697524-A162-4278-B5CA-01BC9EE7F6B1}" destId="{C85F6FDD-B685-42BC-8159-351695BA715C}" srcOrd="1" destOrd="0" presId="urn:microsoft.com/office/officeart/2005/8/layout/hierarchy1"/>
    <dgm:cxn modelId="{9788C21B-A691-4621-9E31-956F69661C56}" type="presParOf" srcId="{AD601D77-9F69-45C4-B783-38945D01315C}" destId="{E9AF7AA8-0C97-418E-8DB0-779ED8A4B1F6}" srcOrd="1" destOrd="0" presId="urn:microsoft.com/office/officeart/2005/8/layout/hierarchy1"/>
    <dgm:cxn modelId="{04144F07-A922-49FA-9956-789B751BDF50}" type="presParOf" srcId="{E9AF7AA8-0C97-418E-8DB0-779ED8A4B1F6}" destId="{C36BBB7B-91EE-434F-B463-01B6D5A92832}" srcOrd="0" destOrd="0" presId="urn:microsoft.com/office/officeart/2005/8/layout/hierarchy1"/>
    <dgm:cxn modelId="{DC2CBF6F-F882-48C9-8298-C624F5F17235}" type="presParOf" srcId="{E9AF7AA8-0C97-418E-8DB0-779ED8A4B1F6}" destId="{2715947F-5FB6-472F-B408-86DF3FD794C3}" srcOrd="1" destOrd="0" presId="urn:microsoft.com/office/officeart/2005/8/layout/hierarchy1"/>
    <dgm:cxn modelId="{DC6EA25F-0803-4F1B-A686-CAD92CFB5DBB}" type="presParOf" srcId="{2715947F-5FB6-472F-B408-86DF3FD794C3}" destId="{A0C735DF-810B-424B-8A17-D03CA100B8FE}" srcOrd="0" destOrd="0" presId="urn:microsoft.com/office/officeart/2005/8/layout/hierarchy1"/>
    <dgm:cxn modelId="{F4397974-D283-4EF0-91BF-345584B0CAE8}" type="presParOf" srcId="{A0C735DF-810B-424B-8A17-D03CA100B8FE}" destId="{A4C0F177-85E9-41A3-925E-969E4F544606}" srcOrd="0" destOrd="0" presId="urn:microsoft.com/office/officeart/2005/8/layout/hierarchy1"/>
    <dgm:cxn modelId="{3432450E-1BA6-4143-B8DF-324A80CBE66A}" type="presParOf" srcId="{A0C735DF-810B-424B-8A17-D03CA100B8FE}" destId="{2611A276-5977-44A7-940A-C75F660D79F8}" srcOrd="1" destOrd="0" presId="urn:microsoft.com/office/officeart/2005/8/layout/hierarchy1"/>
    <dgm:cxn modelId="{06B039E8-7B5F-4E7C-B3B9-6E7B76310D11}" type="presParOf" srcId="{2715947F-5FB6-472F-B408-86DF3FD794C3}" destId="{93E3F2CA-9235-4D51-9AC0-43256A53826F}" srcOrd="1" destOrd="0" presId="urn:microsoft.com/office/officeart/2005/8/layout/hierarchy1"/>
    <dgm:cxn modelId="{24BF1547-3846-4BB6-9C46-D394C26A7550}" type="presParOf" srcId="{E9AF7AA8-0C97-418E-8DB0-779ED8A4B1F6}" destId="{1CF84FCA-BE6F-4D16-9ABA-115B5C0CBC6B}" srcOrd="2" destOrd="0" presId="urn:microsoft.com/office/officeart/2005/8/layout/hierarchy1"/>
    <dgm:cxn modelId="{60DFE223-C490-44A0-91E7-D8254CF9CC7C}" type="presParOf" srcId="{E9AF7AA8-0C97-418E-8DB0-779ED8A4B1F6}" destId="{A33E03DA-F2DB-44CE-955F-2C09FBA1448F}" srcOrd="3" destOrd="0" presId="urn:microsoft.com/office/officeart/2005/8/layout/hierarchy1"/>
    <dgm:cxn modelId="{0366B471-CCC6-42D0-AAE3-792CF41E15E5}" type="presParOf" srcId="{A33E03DA-F2DB-44CE-955F-2C09FBA1448F}" destId="{C6EB41E7-A40E-42D2-ACDA-D2E163156D49}" srcOrd="0" destOrd="0" presId="urn:microsoft.com/office/officeart/2005/8/layout/hierarchy1"/>
    <dgm:cxn modelId="{72EFAF8D-91F0-49FE-9AA0-14A155766623}" type="presParOf" srcId="{C6EB41E7-A40E-42D2-ACDA-D2E163156D49}" destId="{5FB3B2D0-5465-43F3-B6BC-68374361AACF}" srcOrd="0" destOrd="0" presId="urn:microsoft.com/office/officeart/2005/8/layout/hierarchy1"/>
    <dgm:cxn modelId="{F18221F4-5AA2-40E1-BE18-29D3C4632061}" type="presParOf" srcId="{C6EB41E7-A40E-42D2-ACDA-D2E163156D49}" destId="{30BAD14F-7F84-43ED-95DC-F4AE62577931}" srcOrd="1" destOrd="0" presId="urn:microsoft.com/office/officeart/2005/8/layout/hierarchy1"/>
    <dgm:cxn modelId="{E3264821-410E-4E39-B10E-114FA7917926}" type="presParOf" srcId="{A33E03DA-F2DB-44CE-955F-2C09FBA1448F}" destId="{619B42F4-D9C6-45E6-8A5C-E67508C3F5CC}" srcOrd="1" destOrd="0" presId="urn:microsoft.com/office/officeart/2005/8/layout/hierarchy1"/>
    <dgm:cxn modelId="{48D265F8-0899-4EB7-9D46-71932DD53D94}" type="presParOf" srcId="{E9AF7AA8-0C97-418E-8DB0-779ED8A4B1F6}" destId="{230B5362-2F95-4286-B196-FB70F94FA60D}" srcOrd="4" destOrd="0" presId="urn:microsoft.com/office/officeart/2005/8/layout/hierarchy1"/>
    <dgm:cxn modelId="{33005BE2-F4AC-4492-96B5-FCDA65C85CC6}" type="presParOf" srcId="{E9AF7AA8-0C97-418E-8DB0-779ED8A4B1F6}" destId="{3C4CA0D7-16FF-43C7-BD8C-4ECDF4B6AE98}" srcOrd="5" destOrd="0" presId="urn:microsoft.com/office/officeart/2005/8/layout/hierarchy1"/>
    <dgm:cxn modelId="{FDEDE424-BC3F-47EC-8CAE-14AA1731E801}" type="presParOf" srcId="{3C4CA0D7-16FF-43C7-BD8C-4ECDF4B6AE98}" destId="{1DFEFDB8-B589-4FC0-9648-53B11AB97F7D}" srcOrd="0" destOrd="0" presId="urn:microsoft.com/office/officeart/2005/8/layout/hierarchy1"/>
    <dgm:cxn modelId="{120B583E-BE02-424D-93D6-AC9B1D2A1B25}" type="presParOf" srcId="{1DFEFDB8-B589-4FC0-9648-53B11AB97F7D}" destId="{C2B859CA-C99A-473E-8E92-3B013A75E51A}" srcOrd="0" destOrd="0" presId="urn:microsoft.com/office/officeart/2005/8/layout/hierarchy1"/>
    <dgm:cxn modelId="{53D4E8E6-F12B-4BE5-8778-E3C61D90E3B1}" type="presParOf" srcId="{1DFEFDB8-B589-4FC0-9648-53B11AB97F7D}" destId="{2FCFF747-042B-4645-AB6F-444FF6521770}" srcOrd="1" destOrd="0" presId="urn:microsoft.com/office/officeart/2005/8/layout/hierarchy1"/>
    <dgm:cxn modelId="{485DEBD2-723E-463A-91E4-1165F9CC2044}" type="presParOf" srcId="{3C4CA0D7-16FF-43C7-BD8C-4ECDF4B6AE98}" destId="{382265EA-A754-48B0-9ADB-958F0BD408F0}" srcOrd="1" destOrd="0" presId="urn:microsoft.com/office/officeart/2005/8/layout/hierarchy1"/>
    <dgm:cxn modelId="{7607C8F8-DFF8-4182-8A6C-428E819A01E2}" type="presParOf" srcId="{E9AF7AA8-0C97-418E-8DB0-779ED8A4B1F6}" destId="{6E498138-3AEE-486C-9CC5-7786A3CE4673}" srcOrd="6" destOrd="0" presId="urn:microsoft.com/office/officeart/2005/8/layout/hierarchy1"/>
    <dgm:cxn modelId="{C7B09D27-94A2-4018-B106-7A0E5421EC4E}" type="presParOf" srcId="{E9AF7AA8-0C97-418E-8DB0-779ED8A4B1F6}" destId="{8DDB45AF-0FD6-44B8-B6AA-ECFECBB6D6C4}" srcOrd="7" destOrd="0" presId="urn:microsoft.com/office/officeart/2005/8/layout/hierarchy1"/>
    <dgm:cxn modelId="{9010A803-F7D8-4189-9C3D-7E5E04A81295}" type="presParOf" srcId="{8DDB45AF-0FD6-44B8-B6AA-ECFECBB6D6C4}" destId="{5DE81960-1057-497B-9944-093F99DA99B2}" srcOrd="0" destOrd="0" presId="urn:microsoft.com/office/officeart/2005/8/layout/hierarchy1"/>
    <dgm:cxn modelId="{DA6CC4FA-1989-4A7A-AA7A-B1D9CAD7B0EA}" type="presParOf" srcId="{5DE81960-1057-497B-9944-093F99DA99B2}" destId="{40BD8B19-8CB4-49CF-BF15-A254793EA127}" srcOrd="0" destOrd="0" presId="urn:microsoft.com/office/officeart/2005/8/layout/hierarchy1"/>
    <dgm:cxn modelId="{EED28BC6-EADF-4F9C-8DE4-364389CA2541}" type="presParOf" srcId="{5DE81960-1057-497B-9944-093F99DA99B2}" destId="{2D8688E8-99A8-4AA7-A8DC-B7890D83DE02}" srcOrd="1" destOrd="0" presId="urn:microsoft.com/office/officeart/2005/8/layout/hierarchy1"/>
    <dgm:cxn modelId="{156F060E-07B2-4B4C-9F34-FD5FEDF41F5D}" type="presParOf" srcId="{8DDB45AF-0FD6-44B8-B6AA-ECFECBB6D6C4}" destId="{F618EE58-70A6-4526-9FF2-D13AECB50133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24E08F9E-D9AC-4D5A-9015-D18C262461CC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F22B492-8BB3-4B21-B5E6-15EF7CDCA8D9}">
      <dgm:prSet phldrT="[Текст]" custT="1"/>
      <dgm:spPr/>
      <dgm:t>
        <a:bodyPr/>
        <a:lstStyle/>
        <a:p>
          <a:r>
            <a:rPr lang="ru-RU" sz="3200" smtClean="0">
              <a:solidFill>
                <a:srgbClr val="006AB3"/>
              </a:solidFill>
            </a:rPr>
            <a:t>до входа в </a:t>
          </a:r>
          <a:r>
            <a:rPr lang="ru-RU" sz="4000" b="1" smtClean="0">
              <a:solidFill>
                <a:srgbClr val="006AB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ППЭ</a:t>
          </a:r>
          <a:r>
            <a:rPr lang="ru-RU" sz="3200" smtClean="0">
              <a:solidFill>
                <a:srgbClr val="006AB3"/>
              </a:solidFill>
            </a:rPr>
            <a:t> </a:t>
          </a:r>
          <a:r>
            <a:rPr lang="ru-RU" sz="2400" smtClean="0">
              <a:solidFill>
                <a:srgbClr val="006AB3"/>
              </a:solidFill>
            </a:rPr>
            <a:t>(рамка металлоискателя)</a:t>
          </a:r>
          <a:endParaRPr lang="ru-RU" sz="2400" dirty="0">
            <a:solidFill>
              <a:srgbClr val="006AB3"/>
            </a:solidFill>
          </a:endParaRPr>
        </a:p>
      </dgm:t>
    </dgm:pt>
    <dgm:pt modelId="{CBF50D1A-6FE3-41A8-8C68-F0F816931E1B}" type="parTrans" cxnId="{613352D7-281C-4713-B36F-E1F33DA7BCF9}">
      <dgm:prSet/>
      <dgm:spPr/>
      <dgm:t>
        <a:bodyPr/>
        <a:lstStyle/>
        <a:p>
          <a:endParaRPr lang="ru-RU"/>
        </a:p>
      </dgm:t>
    </dgm:pt>
    <dgm:pt modelId="{F2D1432A-691E-4890-9377-C659D93F9D61}" type="sibTrans" cxnId="{613352D7-281C-4713-B36F-E1F33DA7BCF9}">
      <dgm:prSet/>
      <dgm:spPr/>
      <dgm:t>
        <a:bodyPr/>
        <a:lstStyle/>
        <a:p>
          <a:endParaRPr lang="ru-RU"/>
        </a:p>
      </dgm:t>
    </dgm:pt>
    <dgm:pt modelId="{AAFD2022-3B0D-41E4-8547-95CB9B1F03C2}">
      <dgm:prSet phldrT="[Текст]" custT="1"/>
      <dgm:spPr/>
      <dgm:t>
        <a:bodyPr/>
        <a:lstStyle/>
        <a:p>
          <a:r>
            <a:rPr lang="ru-RU" sz="1400" b="1" dirty="0" smtClean="0">
              <a:solidFill>
                <a:srgbClr val="006AB3"/>
              </a:solidFill>
            </a:rPr>
            <a:t>Места для хранения личных вещей</a:t>
          </a:r>
          <a:endParaRPr lang="ru-RU" sz="1400" b="1" dirty="0">
            <a:solidFill>
              <a:srgbClr val="006AB3"/>
            </a:solidFill>
          </a:endParaRPr>
        </a:p>
      </dgm:t>
    </dgm:pt>
    <dgm:pt modelId="{86AD533A-AB88-4621-AAE9-9AB4B4F5C41B}" type="parTrans" cxnId="{5CC09370-B8EF-49FC-B44D-688C9EA974FC}">
      <dgm:prSet/>
      <dgm:spPr/>
      <dgm:t>
        <a:bodyPr/>
        <a:lstStyle/>
        <a:p>
          <a:endParaRPr lang="ru-RU"/>
        </a:p>
      </dgm:t>
    </dgm:pt>
    <dgm:pt modelId="{27CB9D6B-1887-45AB-BD0B-27D201ECAE6A}" type="sibTrans" cxnId="{5CC09370-B8EF-49FC-B44D-688C9EA974FC}">
      <dgm:prSet/>
      <dgm:spPr/>
      <dgm:t>
        <a:bodyPr/>
        <a:lstStyle/>
        <a:p>
          <a:endParaRPr lang="ru-RU"/>
        </a:p>
      </dgm:t>
    </dgm:pt>
    <dgm:pt modelId="{8F7D7E0A-459F-4E6A-8C8F-D6AC05279FF6}">
      <dgm:prSet phldrT="[Текст]" custT="1"/>
      <dgm:spPr/>
      <dgm:t>
        <a:bodyPr/>
        <a:lstStyle/>
        <a:p>
          <a:r>
            <a:rPr lang="ru-RU" sz="1400" b="1" dirty="0" smtClean="0">
              <a:solidFill>
                <a:srgbClr val="006AB3"/>
              </a:solidFill>
            </a:rPr>
            <a:t>Помещение для представителей ОО, сопровождающих обучающихся</a:t>
          </a:r>
          <a:endParaRPr lang="ru-RU" sz="1400" b="1" dirty="0">
            <a:solidFill>
              <a:srgbClr val="006AB3"/>
            </a:solidFill>
          </a:endParaRPr>
        </a:p>
      </dgm:t>
    </dgm:pt>
    <dgm:pt modelId="{1AD5F027-584A-43DF-8C4D-1746C8F4426E}" type="parTrans" cxnId="{5001902D-DE68-4C31-B325-4BCF352E201F}">
      <dgm:prSet/>
      <dgm:spPr/>
      <dgm:t>
        <a:bodyPr/>
        <a:lstStyle/>
        <a:p>
          <a:endParaRPr lang="ru-RU"/>
        </a:p>
      </dgm:t>
    </dgm:pt>
    <dgm:pt modelId="{37DFEC62-7E17-4D81-9032-75F5B9F75D50}" type="sibTrans" cxnId="{5001902D-DE68-4C31-B325-4BCF352E201F}">
      <dgm:prSet/>
      <dgm:spPr/>
      <dgm:t>
        <a:bodyPr/>
        <a:lstStyle/>
        <a:p>
          <a:endParaRPr lang="ru-RU"/>
        </a:p>
      </dgm:t>
    </dgm:pt>
    <dgm:pt modelId="{D007F9E5-12AB-440B-9ADE-343E8FDCCE36}">
      <dgm:prSet custT="1"/>
      <dgm:spPr/>
      <dgm:t>
        <a:bodyPr/>
        <a:lstStyle/>
        <a:p>
          <a:r>
            <a:rPr lang="ru-RU" sz="1400" b="1" dirty="0" smtClean="0">
              <a:solidFill>
                <a:srgbClr val="006AB3"/>
              </a:solidFill>
            </a:rPr>
            <a:t>Помещение для аккредитованных  представителей средств массовой информации</a:t>
          </a:r>
          <a:endParaRPr lang="ru-RU" sz="1400" b="1" dirty="0">
            <a:solidFill>
              <a:srgbClr val="006AB3"/>
            </a:solidFill>
          </a:endParaRPr>
        </a:p>
      </dgm:t>
    </dgm:pt>
    <dgm:pt modelId="{7BAF4E9C-FE49-4101-A4FE-CA897C116A77}" type="parTrans" cxnId="{4034DCAA-B55D-4620-AAFC-08BC4B1F8D81}">
      <dgm:prSet/>
      <dgm:spPr/>
      <dgm:t>
        <a:bodyPr/>
        <a:lstStyle/>
        <a:p>
          <a:endParaRPr lang="ru-RU"/>
        </a:p>
      </dgm:t>
    </dgm:pt>
    <dgm:pt modelId="{F527102A-1DA5-411E-A76B-7FBE09F2ADFD}" type="sibTrans" cxnId="{4034DCAA-B55D-4620-AAFC-08BC4B1F8D81}">
      <dgm:prSet/>
      <dgm:spPr/>
      <dgm:t>
        <a:bodyPr/>
        <a:lstStyle/>
        <a:p>
          <a:endParaRPr lang="ru-RU"/>
        </a:p>
      </dgm:t>
    </dgm:pt>
    <dgm:pt modelId="{44C11CFD-A360-4316-A019-D952A52350FE}" type="pres">
      <dgm:prSet presAssocID="{24E08F9E-D9AC-4D5A-9015-D18C262461CC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61321C7A-0DAE-43D6-AD52-A95C2B374254}" type="pres">
      <dgm:prSet presAssocID="{FF22B492-8BB3-4B21-B5E6-15EF7CDCA8D9}" presName="hierRoot1" presStyleCnt="0"/>
      <dgm:spPr/>
      <dgm:t>
        <a:bodyPr/>
        <a:lstStyle/>
        <a:p>
          <a:endParaRPr lang="ru-RU"/>
        </a:p>
      </dgm:t>
    </dgm:pt>
    <dgm:pt modelId="{92DE2F1E-FBB7-4346-B793-4DA8C13DE083}" type="pres">
      <dgm:prSet presAssocID="{FF22B492-8BB3-4B21-B5E6-15EF7CDCA8D9}" presName="composite" presStyleCnt="0"/>
      <dgm:spPr/>
      <dgm:t>
        <a:bodyPr/>
        <a:lstStyle/>
        <a:p>
          <a:endParaRPr lang="ru-RU"/>
        </a:p>
      </dgm:t>
    </dgm:pt>
    <dgm:pt modelId="{161633A1-8777-4D06-B8EC-42DAC0E71517}" type="pres">
      <dgm:prSet presAssocID="{FF22B492-8BB3-4B21-B5E6-15EF7CDCA8D9}" presName="background" presStyleLbl="node0" presStyleIdx="0" presStyleCnt="1"/>
      <dgm:spPr>
        <a:solidFill>
          <a:srgbClr val="D9DADB"/>
        </a:solidFill>
      </dgm:spPr>
      <dgm:t>
        <a:bodyPr/>
        <a:lstStyle/>
        <a:p>
          <a:endParaRPr lang="ru-RU"/>
        </a:p>
      </dgm:t>
    </dgm:pt>
    <dgm:pt modelId="{F2ECCD02-14C8-4D0B-B77D-E1D3E79F07A6}" type="pres">
      <dgm:prSet presAssocID="{FF22B492-8BB3-4B21-B5E6-15EF7CDCA8D9}" presName="text" presStyleLbl="fgAcc0" presStyleIdx="0" presStyleCnt="1" custScaleX="815583" custScaleY="112742" custLinFactNeighborX="-5555" custLinFactNeighborY="-824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EB2107D-EEC6-4AEB-AB6E-9B61A618AA32}" type="pres">
      <dgm:prSet presAssocID="{FF22B492-8BB3-4B21-B5E6-15EF7CDCA8D9}" presName="hierChild2" presStyleCnt="0"/>
      <dgm:spPr/>
      <dgm:t>
        <a:bodyPr/>
        <a:lstStyle/>
        <a:p>
          <a:endParaRPr lang="ru-RU"/>
        </a:p>
      </dgm:t>
    </dgm:pt>
    <dgm:pt modelId="{7EF8E9E7-BBD1-40A1-84A0-C76863FC4D40}" type="pres">
      <dgm:prSet presAssocID="{86AD533A-AB88-4621-AAE9-9AB4B4F5C41B}" presName="Name10" presStyleLbl="parChTrans1D2" presStyleIdx="0" presStyleCnt="3"/>
      <dgm:spPr/>
      <dgm:t>
        <a:bodyPr/>
        <a:lstStyle/>
        <a:p>
          <a:endParaRPr lang="ru-RU"/>
        </a:p>
      </dgm:t>
    </dgm:pt>
    <dgm:pt modelId="{5B06E58E-BF48-4F6B-BCDD-409349022540}" type="pres">
      <dgm:prSet presAssocID="{AAFD2022-3B0D-41E4-8547-95CB9B1F03C2}" presName="hierRoot2" presStyleCnt="0"/>
      <dgm:spPr/>
      <dgm:t>
        <a:bodyPr/>
        <a:lstStyle/>
        <a:p>
          <a:endParaRPr lang="ru-RU"/>
        </a:p>
      </dgm:t>
    </dgm:pt>
    <dgm:pt modelId="{9B2DC267-A77A-4C66-901D-00C640956D70}" type="pres">
      <dgm:prSet presAssocID="{AAFD2022-3B0D-41E4-8547-95CB9B1F03C2}" presName="composite2" presStyleCnt="0"/>
      <dgm:spPr/>
      <dgm:t>
        <a:bodyPr/>
        <a:lstStyle/>
        <a:p>
          <a:endParaRPr lang="ru-RU"/>
        </a:p>
      </dgm:t>
    </dgm:pt>
    <dgm:pt modelId="{9C6DD56E-6AC9-4192-BFAE-C05EEF017657}" type="pres">
      <dgm:prSet presAssocID="{AAFD2022-3B0D-41E4-8547-95CB9B1F03C2}" presName="background2" presStyleLbl="node2" presStyleIdx="0" presStyleCnt="3"/>
      <dgm:spPr>
        <a:solidFill>
          <a:srgbClr val="D9DADB"/>
        </a:solidFill>
      </dgm:spPr>
      <dgm:t>
        <a:bodyPr/>
        <a:lstStyle/>
        <a:p>
          <a:endParaRPr lang="ru-RU"/>
        </a:p>
      </dgm:t>
    </dgm:pt>
    <dgm:pt modelId="{0CE1A8DD-5D31-42EE-82AD-6FBEE979EF11}" type="pres">
      <dgm:prSet presAssocID="{AAFD2022-3B0D-41E4-8547-95CB9B1F03C2}" presName="text2" presStyleLbl="fgAcc2" presStyleIdx="0" presStyleCnt="3" custScaleX="306413" custScaleY="201321" custLinFactX="-100000" custLinFactNeighborX="-122109" custLinFactNeighborY="191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48B0A96-F24F-41E5-99BD-2EE47D11A288}" type="pres">
      <dgm:prSet presAssocID="{AAFD2022-3B0D-41E4-8547-95CB9B1F03C2}" presName="hierChild3" presStyleCnt="0"/>
      <dgm:spPr/>
      <dgm:t>
        <a:bodyPr/>
        <a:lstStyle/>
        <a:p>
          <a:endParaRPr lang="ru-RU"/>
        </a:p>
      </dgm:t>
    </dgm:pt>
    <dgm:pt modelId="{6A2AAE03-E593-4072-81BE-95B473884CAD}" type="pres">
      <dgm:prSet presAssocID="{1AD5F027-584A-43DF-8C4D-1746C8F4426E}" presName="Name10" presStyleLbl="parChTrans1D2" presStyleIdx="1" presStyleCnt="3"/>
      <dgm:spPr/>
      <dgm:t>
        <a:bodyPr/>
        <a:lstStyle/>
        <a:p>
          <a:endParaRPr lang="ru-RU"/>
        </a:p>
      </dgm:t>
    </dgm:pt>
    <dgm:pt modelId="{C4ECE922-0D43-4E53-AF35-5FFFCAE2F590}" type="pres">
      <dgm:prSet presAssocID="{8F7D7E0A-459F-4E6A-8C8F-D6AC05279FF6}" presName="hierRoot2" presStyleCnt="0"/>
      <dgm:spPr/>
      <dgm:t>
        <a:bodyPr/>
        <a:lstStyle/>
        <a:p>
          <a:endParaRPr lang="ru-RU"/>
        </a:p>
      </dgm:t>
    </dgm:pt>
    <dgm:pt modelId="{991D18B6-16F4-4771-8EFC-16162C0AC289}" type="pres">
      <dgm:prSet presAssocID="{8F7D7E0A-459F-4E6A-8C8F-D6AC05279FF6}" presName="composite2" presStyleCnt="0"/>
      <dgm:spPr/>
      <dgm:t>
        <a:bodyPr/>
        <a:lstStyle/>
        <a:p>
          <a:endParaRPr lang="ru-RU"/>
        </a:p>
      </dgm:t>
    </dgm:pt>
    <dgm:pt modelId="{3184515C-3DD6-49FE-BF3D-AD943783F6C5}" type="pres">
      <dgm:prSet presAssocID="{8F7D7E0A-459F-4E6A-8C8F-D6AC05279FF6}" presName="background2" presStyleLbl="node2" presStyleIdx="1" presStyleCnt="3"/>
      <dgm:spPr>
        <a:solidFill>
          <a:srgbClr val="D9DADB"/>
        </a:solidFill>
      </dgm:spPr>
      <dgm:t>
        <a:bodyPr/>
        <a:lstStyle/>
        <a:p>
          <a:endParaRPr lang="ru-RU"/>
        </a:p>
      </dgm:t>
    </dgm:pt>
    <dgm:pt modelId="{3D36CA9C-C1F9-4ECF-BF5B-2A4DEC325248}" type="pres">
      <dgm:prSet presAssocID="{8F7D7E0A-459F-4E6A-8C8F-D6AC05279FF6}" presName="text2" presStyleLbl="fgAcc2" presStyleIdx="1" presStyleCnt="3" custScaleX="317287" custScaleY="209798" custLinFactNeighborX="3002" custLinFactNeighborY="191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555CA93-E157-4ADC-AB8D-EC3CBCDB36A0}" type="pres">
      <dgm:prSet presAssocID="{8F7D7E0A-459F-4E6A-8C8F-D6AC05279FF6}" presName="hierChild3" presStyleCnt="0"/>
      <dgm:spPr/>
      <dgm:t>
        <a:bodyPr/>
        <a:lstStyle/>
        <a:p>
          <a:endParaRPr lang="ru-RU"/>
        </a:p>
      </dgm:t>
    </dgm:pt>
    <dgm:pt modelId="{FF5C27BE-406B-4FC1-A556-A0FC4450A0D6}" type="pres">
      <dgm:prSet presAssocID="{7BAF4E9C-FE49-4101-A4FE-CA897C116A77}" presName="Name10" presStyleLbl="parChTrans1D2" presStyleIdx="2" presStyleCnt="3"/>
      <dgm:spPr/>
      <dgm:t>
        <a:bodyPr/>
        <a:lstStyle/>
        <a:p>
          <a:endParaRPr lang="ru-RU"/>
        </a:p>
      </dgm:t>
    </dgm:pt>
    <dgm:pt modelId="{6A1A42F5-A4AE-41C3-80CF-45E5FE8D7C9A}" type="pres">
      <dgm:prSet presAssocID="{D007F9E5-12AB-440B-9ADE-343E8FDCCE36}" presName="hierRoot2" presStyleCnt="0"/>
      <dgm:spPr/>
      <dgm:t>
        <a:bodyPr/>
        <a:lstStyle/>
        <a:p>
          <a:endParaRPr lang="ru-RU"/>
        </a:p>
      </dgm:t>
    </dgm:pt>
    <dgm:pt modelId="{C17BA445-8E52-4FD1-A694-565F14D09F48}" type="pres">
      <dgm:prSet presAssocID="{D007F9E5-12AB-440B-9ADE-343E8FDCCE36}" presName="composite2" presStyleCnt="0"/>
      <dgm:spPr/>
      <dgm:t>
        <a:bodyPr/>
        <a:lstStyle/>
        <a:p>
          <a:endParaRPr lang="ru-RU"/>
        </a:p>
      </dgm:t>
    </dgm:pt>
    <dgm:pt modelId="{0806BC37-3AFA-43A3-BB14-30AF7B46FFF3}" type="pres">
      <dgm:prSet presAssocID="{D007F9E5-12AB-440B-9ADE-343E8FDCCE36}" presName="background2" presStyleLbl="node2" presStyleIdx="2" presStyleCnt="3"/>
      <dgm:spPr>
        <a:solidFill>
          <a:srgbClr val="D9DADB"/>
        </a:solidFill>
      </dgm:spPr>
      <dgm:t>
        <a:bodyPr/>
        <a:lstStyle/>
        <a:p>
          <a:endParaRPr lang="ru-RU"/>
        </a:p>
      </dgm:t>
    </dgm:pt>
    <dgm:pt modelId="{72B7BE76-3FC9-4C95-AC96-670766AC395E}" type="pres">
      <dgm:prSet presAssocID="{D007F9E5-12AB-440B-9ADE-343E8FDCCE36}" presName="text2" presStyleLbl="fgAcc2" presStyleIdx="2" presStyleCnt="3" custScaleX="364462" custScaleY="2089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3D0884E-2BAA-4315-B9FD-870AD14EDE1C}" type="pres">
      <dgm:prSet presAssocID="{D007F9E5-12AB-440B-9ADE-343E8FDCCE36}" presName="hierChild3" presStyleCnt="0"/>
      <dgm:spPr/>
      <dgm:t>
        <a:bodyPr/>
        <a:lstStyle/>
        <a:p>
          <a:endParaRPr lang="ru-RU"/>
        </a:p>
      </dgm:t>
    </dgm:pt>
  </dgm:ptLst>
  <dgm:cxnLst>
    <dgm:cxn modelId="{663F3AA5-EADF-4505-B3D7-A28385DA63DE}" type="presOf" srcId="{8F7D7E0A-459F-4E6A-8C8F-D6AC05279FF6}" destId="{3D36CA9C-C1F9-4ECF-BF5B-2A4DEC325248}" srcOrd="0" destOrd="0" presId="urn:microsoft.com/office/officeart/2005/8/layout/hierarchy1"/>
    <dgm:cxn modelId="{F0636F4F-5CC5-42BA-9DB6-D6CA811F9306}" type="presOf" srcId="{D007F9E5-12AB-440B-9ADE-343E8FDCCE36}" destId="{72B7BE76-3FC9-4C95-AC96-670766AC395E}" srcOrd="0" destOrd="0" presId="urn:microsoft.com/office/officeart/2005/8/layout/hierarchy1"/>
    <dgm:cxn modelId="{5CC09370-B8EF-49FC-B44D-688C9EA974FC}" srcId="{FF22B492-8BB3-4B21-B5E6-15EF7CDCA8D9}" destId="{AAFD2022-3B0D-41E4-8547-95CB9B1F03C2}" srcOrd="0" destOrd="0" parTransId="{86AD533A-AB88-4621-AAE9-9AB4B4F5C41B}" sibTransId="{27CB9D6B-1887-45AB-BD0B-27D201ECAE6A}"/>
    <dgm:cxn modelId="{FB59007F-63E5-4B86-84D3-7B952BEAAA4A}" type="presOf" srcId="{7BAF4E9C-FE49-4101-A4FE-CA897C116A77}" destId="{FF5C27BE-406B-4FC1-A556-A0FC4450A0D6}" srcOrd="0" destOrd="0" presId="urn:microsoft.com/office/officeart/2005/8/layout/hierarchy1"/>
    <dgm:cxn modelId="{5001902D-DE68-4C31-B325-4BCF352E201F}" srcId="{FF22B492-8BB3-4B21-B5E6-15EF7CDCA8D9}" destId="{8F7D7E0A-459F-4E6A-8C8F-D6AC05279FF6}" srcOrd="1" destOrd="0" parTransId="{1AD5F027-584A-43DF-8C4D-1746C8F4426E}" sibTransId="{37DFEC62-7E17-4D81-9032-75F5B9F75D50}"/>
    <dgm:cxn modelId="{4034DCAA-B55D-4620-AAFC-08BC4B1F8D81}" srcId="{FF22B492-8BB3-4B21-B5E6-15EF7CDCA8D9}" destId="{D007F9E5-12AB-440B-9ADE-343E8FDCCE36}" srcOrd="2" destOrd="0" parTransId="{7BAF4E9C-FE49-4101-A4FE-CA897C116A77}" sibTransId="{F527102A-1DA5-411E-A76B-7FBE09F2ADFD}"/>
    <dgm:cxn modelId="{BDE18F9D-9617-4781-AEF7-079EBB670B6B}" type="presOf" srcId="{AAFD2022-3B0D-41E4-8547-95CB9B1F03C2}" destId="{0CE1A8DD-5D31-42EE-82AD-6FBEE979EF11}" srcOrd="0" destOrd="0" presId="urn:microsoft.com/office/officeart/2005/8/layout/hierarchy1"/>
    <dgm:cxn modelId="{9329FA2C-C22E-4F26-9E2C-9E4C826F3227}" type="presOf" srcId="{FF22B492-8BB3-4B21-B5E6-15EF7CDCA8D9}" destId="{F2ECCD02-14C8-4D0B-B77D-E1D3E79F07A6}" srcOrd="0" destOrd="0" presId="urn:microsoft.com/office/officeart/2005/8/layout/hierarchy1"/>
    <dgm:cxn modelId="{613352D7-281C-4713-B36F-E1F33DA7BCF9}" srcId="{24E08F9E-D9AC-4D5A-9015-D18C262461CC}" destId="{FF22B492-8BB3-4B21-B5E6-15EF7CDCA8D9}" srcOrd="0" destOrd="0" parTransId="{CBF50D1A-6FE3-41A8-8C68-F0F816931E1B}" sibTransId="{F2D1432A-691E-4890-9377-C659D93F9D61}"/>
    <dgm:cxn modelId="{859C96B0-E25D-4DA6-8880-B52A2F0549A3}" type="presOf" srcId="{86AD533A-AB88-4621-AAE9-9AB4B4F5C41B}" destId="{7EF8E9E7-BBD1-40A1-84A0-C76863FC4D40}" srcOrd="0" destOrd="0" presId="urn:microsoft.com/office/officeart/2005/8/layout/hierarchy1"/>
    <dgm:cxn modelId="{0CE9CD80-6D63-4456-BDB3-15BA73966EA8}" type="presOf" srcId="{1AD5F027-584A-43DF-8C4D-1746C8F4426E}" destId="{6A2AAE03-E593-4072-81BE-95B473884CAD}" srcOrd="0" destOrd="0" presId="urn:microsoft.com/office/officeart/2005/8/layout/hierarchy1"/>
    <dgm:cxn modelId="{65D8FBB9-623F-478C-9015-8B3062057265}" type="presOf" srcId="{24E08F9E-D9AC-4D5A-9015-D18C262461CC}" destId="{44C11CFD-A360-4316-A019-D952A52350FE}" srcOrd="0" destOrd="0" presId="urn:microsoft.com/office/officeart/2005/8/layout/hierarchy1"/>
    <dgm:cxn modelId="{75D6F134-9735-46CB-80C0-F52A1BDDDC4B}" type="presParOf" srcId="{44C11CFD-A360-4316-A019-D952A52350FE}" destId="{61321C7A-0DAE-43D6-AD52-A95C2B374254}" srcOrd="0" destOrd="0" presId="urn:microsoft.com/office/officeart/2005/8/layout/hierarchy1"/>
    <dgm:cxn modelId="{E58A5786-4068-4CFA-9124-AF4EFE892A96}" type="presParOf" srcId="{61321C7A-0DAE-43D6-AD52-A95C2B374254}" destId="{92DE2F1E-FBB7-4346-B793-4DA8C13DE083}" srcOrd="0" destOrd="0" presId="urn:microsoft.com/office/officeart/2005/8/layout/hierarchy1"/>
    <dgm:cxn modelId="{8EBE6444-BA17-4AF1-A0A9-66E042AE7B2F}" type="presParOf" srcId="{92DE2F1E-FBB7-4346-B793-4DA8C13DE083}" destId="{161633A1-8777-4D06-B8EC-42DAC0E71517}" srcOrd="0" destOrd="0" presId="urn:microsoft.com/office/officeart/2005/8/layout/hierarchy1"/>
    <dgm:cxn modelId="{597FEDD7-02E3-4C2F-8B7A-8858D704C7F0}" type="presParOf" srcId="{92DE2F1E-FBB7-4346-B793-4DA8C13DE083}" destId="{F2ECCD02-14C8-4D0B-B77D-E1D3E79F07A6}" srcOrd="1" destOrd="0" presId="urn:microsoft.com/office/officeart/2005/8/layout/hierarchy1"/>
    <dgm:cxn modelId="{1595CD89-DA7B-4EA4-8824-F04ECA2D8C51}" type="presParOf" srcId="{61321C7A-0DAE-43D6-AD52-A95C2B374254}" destId="{6EB2107D-EEC6-4AEB-AB6E-9B61A618AA32}" srcOrd="1" destOrd="0" presId="urn:microsoft.com/office/officeart/2005/8/layout/hierarchy1"/>
    <dgm:cxn modelId="{17676159-FA35-41B5-B84E-37EA4E6566A4}" type="presParOf" srcId="{6EB2107D-EEC6-4AEB-AB6E-9B61A618AA32}" destId="{7EF8E9E7-BBD1-40A1-84A0-C76863FC4D40}" srcOrd="0" destOrd="0" presId="urn:microsoft.com/office/officeart/2005/8/layout/hierarchy1"/>
    <dgm:cxn modelId="{FA2EC8DC-E950-49D1-9A8D-6AD5E01C1FBA}" type="presParOf" srcId="{6EB2107D-EEC6-4AEB-AB6E-9B61A618AA32}" destId="{5B06E58E-BF48-4F6B-BCDD-409349022540}" srcOrd="1" destOrd="0" presId="urn:microsoft.com/office/officeart/2005/8/layout/hierarchy1"/>
    <dgm:cxn modelId="{B1F58C30-20C4-4C5D-A451-73270EA8AE0D}" type="presParOf" srcId="{5B06E58E-BF48-4F6B-BCDD-409349022540}" destId="{9B2DC267-A77A-4C66-901D-00C640956D70}" srcOrd="0" destOrd="0" presId="urn:microsoft.com/office/officeart/2005/8/layout/hierarchy1"/>
    <dgm:cxn modelId="{CA6D0B4A-2F09-492B-A44F-6D2E1D483573}" type="presParOf" srcId="{9B2DC267-A77A-4C66-901D-00C640956D70}" destId="{9C6DD56E-6AC9-4192-BFAE-C05EEF017657}" srcOrd="0" destOrd="0" presId="urn:microsoft.com/office/officeart/2005/8/layout/hierarchy1"/>
    <dgm:cxn modelId="{4E689427-1D7C-4720-91E4-D25E1C4C535A}" type="presParOf" srcId="{9B2DC267-A77A-4C66-901D-00C640956D70}" destId="{0CE1A8DD-5D31-42EE-82AD-6FBEE979EF11}" srcOrd="1" destOrd="0" presId="urn:microsoft.com/office/officeart/2005/8/layout/hierarchy1"/>
    <dgm:cxn modelId="{DF42C394-F9E6-4F34-A0E2-5CE28FD8B5E0}" type="presParOf" srcId="{5B06E58E-BF48-4F6B-BCDD-409349022540}" destId="{448B0A96-F24F-41E5-99BD-2EE47D11A288}" srcOrd="1" destOrd="0" presId="urn:microsoft.com/office/officeart/2005/8/layout/hierarchy1"/>
    <dgm:cxn modelId="{C350CD54-D9DE-496B-9CAE-C71AFF788AB6}" type="presParOf" srcId="{6EB2107D-EEC6-4AEB-AB6E-9B61A618AA32}" destId="{6A2AAE03-E593-4072-81BE-95B473884CAD}" srcOrd="2" destOrd="0" presId="urn:microsoft.com/office/officeart/2005/8/layout/hierarchy1"/>
    <dgm:cxn modelId="{5D401EBB-19A6-45CE-A44B-24DD31CC39A8}" type="presParOf" srcId="{6EB2107D-EEC6-4AEB-AB6E-9B61A618AA32}" destId="{C4ECE922-0D43-4E53-AF35-5FFFCAE2F590}" srcOrd="3" destOrd="0" presId="urn:microsoft.com/office/officeart/2005/8/layout/hierarchy1"/>
    <dgm:cxn modelId="{D6AF82E4-4A24-4E9C-BDC6-232A5793CB00}" type="presParOf" srcId="{C4ECE922-0D43-4E53-AF35-5FFFCAE2F590}" destId="{991D18B6-16F4-4771-8EFC-16162C0AC289}" srcOrd="0" destOrd="0" presId="urn:microsoft.com/office/officeart/2005/8/layout/hierarchy1"/>
    <dgm:cxn modelId="{C3AA0617-1C9F-49C9-A38C-125CA33A701A}" type="presParOf" srcId="{991D18B6-16F4-4771-8EFC-16162C0AC289}" destId="{3184515C-3DD6-49FE-BF3D-AD943783F6C5}" srcOrd="0" destOrd="0" presId="urn:microsoft.com/office/officeart/2005/8/layout/hierarchy1"/>
    <dgm:cxn modelId="{FA5AE99C-C54A-467D-9752-29FE7F3FB1A5}" type="presParOf" srcId="{991D18B6-16F4-4771-8EFC-16162C0AC289}" destId="{3D36CA9C-C1F9-4ECF-BF5B-2A4DEC325248}" srcOrd="1" destOrd="0" presId="urn:microsoft.com/office/officeart/2005/8/layout/hierarchy1"/>
    <dgm:cxn modelId="{979C3A9A-DB93-48C9-B80C-AA9D59E11454}" type="presParOf" srcId="{C4ECE922-0D43-4E53-AF35-5FFFCAE2F590}" destId="{C555CA93-E157-4ADC-AB8D-EC3CBCDB36A0}" srcOrd="1" destOrd="0" presId="urn:microsoft.com/office/officeart/2005/8/layout/hierarchy1"/>
    <dgm:cxn modelId="{586D816F-40DB-43B1-A9F6-FB0D36FB8152}" type="presParOf" srcId="{6EB2107D-EEC6-4AEB-AB6E-9B61A618AA32}" destId="{FF5C27BE-406B-4FC1-A556-A0FC4450A0D6}" srcOrd="4" destOrd="0" presId="urn:microsoft.com/office/officeart/2005/8/layout/hierarchy1"/>
    <dgm:cxn modelId="{7AD6CF1E-92DA-4421-BA3A-879EA06EC43B}" type="presParOf" srcId="{6EB2107D-EEC6-4AEB-AB6E-9B61A618AA32}" destId="{6A1A42F5-A4AE-41C3-80CF-45E5FE8D7C9A}" srcOrd="5" destOrd="0" presId="urn:microsoft.com/office/officeart/2005/8/layout/hierarchy1"/>
    <dgm:cxn modelId="{4930BE36-D6A1-4A83-B298-B796DBF659FB}" type="presParOf" srcId="{6A1A42F5-A4AE-41C3-80CF-45E5FE8D7C9A}" destId="{C17BA445-8E52-4FD1-A694-565F14D09F48}" srcOrd="0" destOrd="0" presId="urn:microsoft.com/office/officeart/2005/8/layout/hierarchy1"/>
    <dgm:cxn modelId="{EB4FA358-9D07-4F1D-9D51-E3D7F990325D}" type="presParOf" srcId="{C17BA445-8E52-4FD1-A694-565F14D09F48}" destId="{0806BC37-3AFA-43A3-BB14-30AF7B46FFF3}" srcOrd="0" destOrd="0" presId="urn:microsoft.com/office/officeart/2005/8/layout/hierarchy1"/>
    <dgm:cxn modelId="{A9B335C5-BB66-4767-96F5-4A8302FF7FD2}" type="presParOf" srcId="{C17BA445-8E52-4FD1-A694-565F14D09F48}" destId="{72B7BE76-3FC9-4C95-AC96-670766AC395E}" srcOrd="1" destOrd="0" presId="urn:microsoft.com/office/officeart/2005/8/layout/hierarchy1"/>
    <dgm:cxn modelId="{7A3F5181-0C79-4D9B-83AE-3454704899F0}" type="presParOf" srcId="{6A1A42F5-A4AE-41C3-80CF-45E5FE8D7C9A}" destId="{F3D0884E-2BAA-4315-B9FD-870AD14EDE1C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E1C112EB-49CC-4552-A9CE-0FC395ED87D4}" type="doc">
      <dgm:prSet loTypeId="urn:microsoft.com/office/officeart/2005/8/layout/vList4#1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03D319A-F4B4-4871-BC29-C481851D1F64}">
      <dgm:prSet phldrT="[Текст]" custT="1"/>
      <dgm:spPr>
        <a:solidFill>
          <a:srgbClr val="0070C0"/>
        </a:solidFill>
      </dgm:spPr>
      <dgm:t>
        <a:bodyPr/>
        <a:lstStyle/>
        <a:p>
          <a:pPr algn="l"/>
          <a:r>
            <a:rPr lang="ru-RU" sz="2800" dirty="0" smtClean="0">
              <a:solidFill>
                <a:schemeClr val="bg1"/>
              </a:solidFill>
              <a:latin typeface="Arial (Основной текст)"/>
            </a:rPr>
            <a:t>оборудуется стационарными или переносными металлоискателями</a:t>
          </a:r>
          <a:endParaRPr lang="ru-RU" sz="2800" dirty="0">
            <a:solidFill>
              <a:schemeClr val="bg1"/>
            </a:solidFill>
            <a:latin typeface="Arial (Основной текст)"/>
          </a:endParaRPr>
        </a:p>
      </dgm:t>
    </dgm:pt>
    <dgm:pt modelId="{D66F7622-DB21-49CD-8ABB-5905DF1FF12A}" type="parTrans" cxnId="{E4426EEE-7BD2-4E1E-AD5C-782B8361AF8D}">
      <dgm:prSet/>
      <dgm:spPr/>
      <dgm:t>
        <a:bodyPr/>
        <a:lstStyle/>
        <a:p>
          <a:endParaRPr lang="ru-RU">
            <a:solidFill>
              <a:schemeClr val="tx2">
                <a:lumMod val="75000"/>
              </a:schemeClr>
            </a:solidFill>
          </a:endParaRPr>
        </a:p>
      </dgm:t>
    </dgm:pt>
    <dgm:pt modelId="{824E1F57-CC75-49FC-AABA-AD327D31A7C9}" type="sibTrans" cxnId="{E4426EEE-7BD2-4E1E-AD5C-782B8361AF8D}">
      <dgm:prSet/>
      <dgm:spPr/>
      <dgm:t>
        <a:bodyPr/>
        <a:lstStyle/>
        <a:p>
          <a:endParaRPr lang="ru-RU">
            <a:solidFill>
              <a:schemeClr val="tx2">
                <a:lumMod val="75000"/>
              </a:schemeClr>
            </a:solidFill>
          </a:endParaRPr>
        </a:p>
      </dgm:t>
    </dgm:pt>
    <dgm:pt modelId="{1E09CB41-9176-4A65-B943-A7ABE1DA1172}">
      <dgm:prSet phldrT="[Текст]" custT="1"/>
      <dgm:spPr>
        <a:solidFill>
          <a:srgbClr val="0070C0"/>
        </a:solidFill>
      </dgm:spPr>
      <dgm:t>
        <a:bodyPr/>
        <a:lstStyle/>
        <a:p>
          <a:pPr algn="l"/>
          <a:r>
            <a:rPr lang="ru-RU" sz="2800" dirty="0" smtClean="0">
              <a:solidFill>
                <a:schemeClr val="bg1"/>
              </a:solidFill>
              <a:latin typeface="Arial (Основной текст)"/>
            </a:rPr>
            <a:t>размещаются объявления о ведении видеонаблюдения и запрете использования средств </a:t>
          </a:r>
          <a:r>
            <a:rPr lang="ru-RU" sz="3200" dirty="0" smtClean="0">
              <a:solidFill>
                <a:schemeClr val="bg1"/>
              </a:solidFill>
              <a:latin typeface="Arial (Основной текст)"/>
            </a:rPr>
            <a:t>связи </a:t>
          </a:r>
          <a:endParaRPr lang="ru-RU" sz="3200" dirty="0">
            <a:solidFill>
              <a:schemeClr val="bg1"/>
            </a:solidFill>
            <a:latin typeface="Arial (Основной текст)"/>
          </a:endParaRPr>
        </a:p>
      </dgm:t>
    </dgm:pt>
    <dgm:pt modelId="{AA9A60C6-CE79-4DA1-A40C-291E98B75B8C}" type="parTrans" cxnId="{649ECFA0-580D-456D-B703-CF514F14A726}">
      <dgm:prSet/>
      <dgm:spPr/>
      <dgm:t>
        <a:bodyPr/>
        <a:lstStyle/>
        <a:p>
          <a:endParaRPr lang="ru-RU">
            <a:solidFill>
              <a:schemeClr val="tx2">
                <a:lumMod val="75000"/>
              </a:schemeClr>
            </a:solidFill>
          </a:endParaRPr>
        </a:p>
      </dgm:t>
    </dgm:pt>
    <dgm:pt modelId="{C8024B6C-5BAC-4C18-949C-5FC795BCA051}" type="sibTrans" cxnId="{649ECFA0-580D-456D-B703-CF514F14A726}">
      <dgm:prSet/>
      <dgm:spPr/>
      <dgm:t>
        <a:bodyPr/>
        <a:lstStyle/>
        <a:p>
          <a:endParaRPr lang="ru-RU">
            <a:solidFill>
              <a:schemeClr val="tx2">
                <a:lumMod val="75000"/>
              </a:schemeClr>
            </a:solidFill>
          </a:endParaRPr>
        </a:p>
      </dgm:t>
    </dgm:pt>
    <dgm:pt modelId="{1CB434FB-A27B-4D5B-8FB1-ACF0D7663B3C}">
      <dgm:prSet phldrT="[Текст]" custT="1"/>
      <dgm:spPr>
        <a:solidFill>
          <a:srgbClr val="0070C0"/>
        </a:solidFill>
      </dgm:spPr>
      <dgm:t>
        <a:bodyPr/>
        <a:lstStyle/>
        <a:p>
          <a:pPr algn="l"/>
          <a:r>
            <a:rPr lang="ru-RU" sz="2800" dirty="0" smtClean="0">
              <a:solidFill>
                <a:schemeClr val="bg1"/>
              </a:solidFill>
              <a:latin typeface="Arial (Основной текст)"/>
            </a:rPr>
            <a:t>оборудуется системами подавления сигналов подвижной связи </a:t>
          </a:r>
          <a:br>
            <a:rPr lang="ru-RU" sz="2800" dirty="0" smtClean="0">
              <a:solidFill>
                <a:schemeClr val="bg1"/>
              </a:solidFill>
              <a:latin typeface="Arial (Основной текст)"/>
            </a:rPr>
          </a:br>
          <a:r>
            <a:rPr lang="ru-RU" sz="2800" dirty="0" smtClean="0">
              <a:solidFill>
                <a:schemeClr val="bg1"/>
              </a:solidFill>
              <a:latin typeface="Arial (Основной текст)"/>
            </a:rPr>
            <a:t>(по решению Министерства)</a:t>
          </a:r>
          <a:endParaRPr lang="ru-RU" sz="2800" dirty="0">
            <a:solidFill>
              <a:schemeClr val="bg1"/>
            </a:solidFill>
            <a:latin typeface="Arial (Основной текст)"/>
          </a:endParaRPr>
        </a:p>
      </dgm:t>
    </dgm:pt>
    <dgm:pt modelId="{1692BCDD-5486-4138-9381-911AF180C613}" type="parTrans" cxnId="{F2075489-CC3F-4472-931E-2C9A13E564D1}">
      <dgm:prSet/>
      <dgm:spPr/>
      <dgm:t>
        <a:bodyPr/>
        <a:lstStyle/>
        <a:p>
          <a:endParaRPr lang="ru-RU"/>
        </a:p>
      </dgm:t>
    </dgm:pt>
    <dgm:pt modelId="{87BDAF3D-44BC-4969-8DAD-F4903F658D42}" type="sibTrans" cxnId="{F2075489-CC3F-4472-931E-2C9A13E564D1}">
      <dgm:prSet/>
      <dgm:spPr/>
      <dgm:t>
        <a:bodyPr/>
        <a:lstStyle/>
        <a:p>
          <a:endParaRPr lang="ru-RU"/>
        </a:p>
      </dgm:t>
    </dgm:pt>
    <dgm:pt modelId="{D0515152-6129-4670-97BC-2AD7A5D748E4}" type="pres">
      <dgm:prSet presAssocID="{E1C112EB-49CC-4552-A9CE-0FC395ED87D4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7C26BAA-8212-4B89-AF41-6F2D337413A4}" type="pres">
      <dgm:prSet presAssocID="{303D319A-F4B4-4871-BC29-C481851D1F64}" presName="comp" presStyleCnt="0"/>
      <dgm:spPr/>
    </dgm:pt>
    <dgm:pt modelId="{BD2B7015-69AA-49CB-8435-AFE6295B37A0}" type="pres">
      <dgm:prSet presAssocID="{303D319A-F4B4-4871-BC29-C481851D1F64}" presName="box" presStyleLbl="node1" presStyleIdx="0" presStyleCnt="3" custScaleX="99994" custScaleY="99492" custLinFactNeighborX="421" custLinFactNeighborY="-1026"/>
      <dgm:spPr/>
      <dgm:t>
        <a:bodyPr/>
        <a:lstStyle/>
        <a:p>
          <a:endParaRPr lang="ru-RU"/>
        </a:p>
      </dgm:t>
    </dgm:pt>
    <dgm:pt modelId="{5700CE9A-EF3C-47A6-BD6A-68247CAB2DCB}" type="pres">
      <dgm:prSet presAssocID="{303D319A-F4B4-4871-BC29-C481851D1F64}" presName="img" presStyleLbl="fgImgPlace1" presStyleIdx="0" presStyleCnt="3" custScaleX="92421" custLinFactNeighborX="-9047"/>
      <dgm:spPr>
        <a:blipFill>
          <a:blip xmlns:r="http://schemas.openxmlformats.org/officeDocument/2006/relationships" r:embed="rId1">
            <a:extLst/>
          </a:blip>
          <a:srcRect/>
          <a:stretch>
            <a:fillRect t="-8000" b="-8000"/>
          </a:stretch>
        </a:blipFill>
      </dgm:spPr>
    </dgm:pt>
    <dgm:pt modelId="{F5662347-2270-4C95-8007-4C66BA933918}" type="pres">
      <dgm:prSet presAssocID="{303D319A-F4B4-4871-BC29-C481851D1F64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852D85A-6E23-47EB-9E40-B707D697CFA6}" type="pres">
      <dgm:prSet presAssocID="{824E1F57-CC75-49FC-AABA-AD327D31A7C9}" presName="spacer" presStyleCnt="0"/>
      <dgm:spPr/>
    </dgm:pt>
    <dgm:pt modelId="{74D123C0-C1F0-4C3C-BF26-71BB25CA6268}" type="pres">
      <dgm:prSet presAssocID="{1E09CB41-9176-4A65-B943-A7ABE1DA1172}" presName="comp" presStyleCnt="0"/>
      <dgm:spPr/>
    </dgm:pt>
    <dgm:pt modelId="{E20F9051-1F62-41A3-87AF-C852F4965754}" type="pres">
      <dgm:prSet presAssocID="{1E09CB41-9176-4A65-B943-A7ABE1DA1172}" presName="box" presStyleLbl="node1" presStyleIdx="1" presStyleCnt="3" custScaleX="99994" custScaleY="99492"/>
      <dgm:spPr/>
      <dgm:t>
        <a:bodyPr/>
        <a:lstStyle/>
        <a:p>
          <a:endParaRPr lang="ru-RU"/>
        </a:p>
      </dgm:t>
    </dgm:pt>
    <dgm:pt modelId="{34B13FDC-1610-4A13-8577-541FA2FBD980}" type="pres">
      <dgm:prSet presAssocID="{1E09CB41-9176-4A65-B943-A7ABE1DA1172}" presName="img" presStyleLbl="fgImgPlace1" presStyleIdx="1" presStyleCnt="3" custScaleX="92439" custScaleY="94802" custLinFactNeighborX="-8143"/>
      <dgm:spPr>
        <a:blipFill>
          <a:blip xmlns:r="http://schemas.openxmlformats.org/officeDocument/2006/relationships" r:embed="rId2">
            <a:extLst/>
          </a:blip>
          <a:srcRect/>
          <a:stretch>
            <a:fillRect/>
          </a:stretch>
        </a:blipFill>
      </dgm:spPr>
    </dgm:pt>
    <dgm:pt modelId="{85AF11FE-7464-48D0-B826-E0E5917CCCC9}" type="pres">
      <dgm:prSet presAssocID="{1E09CB41-9176-4A65-B943-A7ABE1DA1172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570F89E-E16A-4A47-B807-FEDB82CAF0B7}" type="pres">
      <dgm:prSet presAssocID="{C8024B6C-5BAC-4C18-949C-5FC795BCA051}" presName="spacer" presStyleCnt="0"/>
      <dgm:spPr/>
    </dgm:pt>
    <dgm:pt modelId="{5542E2E5-9FB6-4225-913A-7826362BD05E}" type="pres">
      <dgm:prSet presAssocID="{1CB434FB-A27B-4D5B-8FB1-ACF0D7663B3C}" presName="comp" presStyleCnt="0"/>
      <dgm:spPr/>
    </dgm:pt>
    <dgm:pt modelId="{BC6FFBBD-2590-4BC5-8ED6-EF99231A9FFE}" type="pres">
      <dgm:prSet presAssocID="{1CB434FB-A27B-4D5B-8FB1-ACF0D7663B3C}" presName="box" presStyleLbl="node1" presStyleIdx="2" presStyleCnt="3"/>
      <dgm:spPr/>
      <dgm:t>
        <a:bodyPr/>
        <a:lstStyle/>
        <a:p>
          <a:endParaRPr lang="ru-RU"/>
        </a:p>
      </dgm:t>
    </dgm:pt>
    <dgm:pt modelId="{76415903-C438-4714-AF66-7FB1C20341A7}" type="pres">
      <dgm:prSet presAssocID="{1CB434FB-A27B-4D5B-8FB1-ACF0D7663B3C}" presName="img" presStyleLbl="fgImgPlace1" presStyleIdx="2" presStyleCnt="3" custLinFactNeighborX="-3268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3753827D-019C-4790-8384-FCC47116B375}" type="pres">
      <dgm:prSet presAssocID="{1CB434FB-A27B-4D5B-8FB1-ACF0D7663B3C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2809690-2E25-4571-B15B-E3A6A80B2168}" type="presOf" srcId="{1CB434FB-A27B-4D5B-8FB1-ACF0D7663B3C}" destId="{BC6FFBBD-2590-4BC5-8ED6-EF99231A9FFE}" srcOrd="0" destOrd="0" presId="urn:microsoft.com/office/officeart/2005/8/layout/vList4#1"/>
    <dgm:cxn modelId="{E4426EEE-7BD2-4E1E-AD5C-782B8361AF8D}" srcId="{E1C112EB-49CC-4552-A9CE-0FC395ED87D4}" destId="{303D319A-F4B4-4871-BC29-C481851D1F64}" srcOrd="0" destOrd="0" parTransId="{D66F7622-DB21-49CD-8ABB-5905DF1FF12A}" sibTransId="{824E1F57-CC75-49FC-AABA-AD327D31A7C9}"/>
    <dgm:cxn modelId="{879561A9-5D57-4A0A-B655-F69AEE36A282}" type="presOf" srcId="{1E09CB41-9176-4A65-B943-A7ABE1DA1172}" destId="{E20F9051-1F62-41A3-87AF-C852F4965754}" srcOrd="0" destOrd="0" presId="urn:microsoft.com/office/officeart/2005/8/layout/vList4#1"/>
    <dgm:cxn modelId="{649ECFA0-580D-456D-B703-CF514F14A726}" srcId="{E1C112EB-49CC-4552-A9CE-0FC395ED87D4}" destId="{1E09CB41-9176-4A65-B943-A7ABE1DA1172}" srcOrd="1" destOrd="0" parTransId="{AA9A60C6-CE79-4DA1-A40C-291E98B75B8C}" sibTransId="{C8024B6C-5BAC-4C18-949C-5FC795BCA051}"/>
    <dgm:cxn modelId="{F12D1277-88D2-4E0C-B4C3-50E8620D1FBE}" type="presOf" srcId="{303D319A-F4B4-4871-BC29-C481851D1F64}" destId="{F5662347-2270-4C95-8007-4C66BA933918}" srcOrd="1" destOrd="0" presId="urn:microsoft.com/office/officeart/2005/8/layout/vList4#1"/>
    <dgm:cxn modelId="{E54810DC-EE96-4EA7-ABB0-C530E5FE3DAE}" type="presOf" srcId="{1CB434FB-A27B-4D5B-8FB1-ACF0D7663B3C}" destId="{3753827D-019C-4790-8384-FCC47116B375}" srcOrd="1" destOrd="0" presId="urn:microsoft.com/office/officeart/2005/8/layout/vList4#1"/>
    <dgm:cxn modelId="{FC6C7E0D-43FA-435C-8FB6-DEFAD2D68975}" type="presOf" srcId="{E1C112EB-49CC-4552-A9CE-0FC395ED87D4}" destId="{D0515152-6129-4670-97BC-2AD7A5D748E4}" srcOrd="0" destOrd="0" presId="urn:microsoft.com/office/officeart/2005/8/layout/vList4#1"/>
    <dgm:cxn modelId="{A6DA52E4-88B1-4CCA-BC9F-60B49CA983BE}" type="presOf" srcId="{1E09CB41-9176-4A65-B943-A7ABE1DA1172}" destId="{85AF11FE-7464-48D0-B826-E0E5917CCCC9}" srcOrd="1" destOrd="0" presId="urn:microsoft.com/office/officeart/2005/8/layout/vList4#1"/>
    <dgm:cxn modelId="{F2075489-CC3F-4472-931E-2C9A13E564D1}" srcId="{E1C112EB-49CC-4552-A9CE-0FC395ED87D4}" destId="{1CB434FB-A27B-4D5B-8FB1-ACF0D7663B3C}" srcOrd="2" destOrd="0" parTransId="{1692BCDD-5486-4138-9381-911AF180C613}" sibTransId="{87BDAF3D-44BC-4969-8DAD-F4903F658D42}"/>
    <dgm:cxn modelId="{CB97276C-B83F-44DC-B1B9-6B2D6E69BD97}" type="presOf" srcId="{303D319A-F4B4-4871-BC29-C481851D1F64}" destId="{BD2B7015-69AA-49CB-8435-AFE6295B37A0}" srcOrd="0" destOrd="0" presId="urn:microsoft.com/office/officeart/2005/8/layout/vList4#1"/>
    <dgm:cxn modelId="{D74FFFB0-D006-45A9-9806-9C5BEC0E1485}" type="presParOf" srcId="{D0515152-6129-4670-97BC-2AD7A5D748E4}" destId="{77C26BAA-8212-4B89-AF41-6F2D337413A4}" srcOrd="0" destOrd="0" presId="urn:microsoft.com/office/officeart/2005/8/layout/vList4#1"/>
    <dgm:cxn modelId="{CB26C388-32F3-4E15-9BB3-D76755DAA69B}" type="presParOf" srcId="{77C26BAA-8212-4B89-AF41-6F2D337413A4}" destId="{BD2B7015-69AA-49CB-8435-AFE6295B37A0}" srcOrd="0" destOrd="0" presId="urn:microsoft.com/office/officeart/2005/8/layout/vList4#1"/>
    <dgm:cxn modelId="{A86BFE39-7E6F-4B50-8EDB-C39063207A71}" type="presParOf" srcId="{77C26BAA-8212-4B89-AF41-6F2D337413A4}" destId="{5700CE9A-EF3C-47A6-BD6A-68247CAB2DCB}" srcOrd="1" destOrd="0" presId="urn:microsoft.com/office/officeart/2005/8/layout/vList4#1"/>
    <dgm:cxn modelId="{C8DC0F1E-65D6-47C9-9B98-4B413D636A05}" type="presParOf" srcId="{77C26BAA-8212-4B89-AF41-6F2D337413A4}" destId="{F5662347-2270-4C95-8007-4C66BA933918}" srcOrd="2" destOrd="0" presId="urn:microsoft.com/office/officeart/2005/8/layout/vList4#1"/>
    <dgm:cxn modelId="{E023B435-75C8-4A75-92D5-B634F0EA91B6}" type="presParOf" srcId="{D0515152-6129-4670-97BC-2AD7A5D748E4}" destId="{D852D85A-6E23-47EB-9E40-B707D697CFA6}" srcOrd="1" destOrd="0" presId="urn:microsoft.com/office/officeart/2005/8/layout/vList4#1"/>
    <dgm:cxn modelId="{3E917AD7-6FC0-4FC5-87C9-140D5036E83A}" type="presParOf" srcId="{D0515152-6129-4670-97BC-2AD7A5D748E4}" destId="{74D123C0-C1F0-4C3C-BF26-71BB25CA6268}" srcOrd="2" destOrd="0" presId="urn:microsoft.com/office/officeart/2005/8/layout/vList4#1"/>
    <dgm:cxn modelId="{1771DCAD-09ED-4633-8838-7A01BEA489A1}" type="presParOf" srcId="{74D123C0-C1F0-4C3C-BF26-71BB25CA6268}" destId="{E20F9051-1F62-41A3-87AF-C852F4965754}" srcOrd="0" destOrd="0" presId="urn:microsoft.com/office/officeart/2005/8/layout/vList4#1"/>
    <dgm:cxn modelId="{84B15E04-CA9C-426A-8B7C-6B35D8DFA4A7}" type="presParOf" srcId="{74D123C0-C1F0-4C3C-BF26-71BB25CA6268}" destId="{34B13FDC-1610-4A13-8577-541FA2FBD980}" srcOrd="1" destOrd="0" presId="urn:microsoft.com/office/officeart/2005/8/layout/vList4#1"/>
    <dgm:cxn modelId="{A4ABC060-C573-4108-9980-94D90199FEC9}" type="presParOf" srcId="{74D123C0-C1F0-4C3C-BF26-71BB25CA6268}" destId="{85AF11FE-7464-48D0-B826-E0E5917CCCC9}" srcOrd="2" destOrd="0" presId="urn:microsoft.com/office/officeart/2005/8/layout/vList4#1"/>
    <dgm:cxn modelId="{1F520265-34D3-4D29-B617-C58EFAAA0C02}" type="presParOf" srcId="{D0515152-6129-4670-97BC-2AD7A5D748E4}" destId="{D570F89E-E16A-4A47-B807-FEDB82CAF0B7}" srcOrd="3" destOrd="0" presId="urn:microsoft.com/office/officeart/2005/8/layout/vList4#1"/>
    <dgm:cxn modelId="{09C36802-2D62-4E2B-9C17-29F7B89F2985}" type="presParOf" srcId="{D0515152-6129-4670-97BC-2AD7A5D748E4}" destId="{5542E2E5-9FB6-4225-913A-7826362BD05E}" srcOrd="4" destOrd="0" presId="urn:microsoft.com/office/officeart/2005/8/layout/vList4#1"/>
    <dgm:cxn modelId="{9DD560CC-D2AF-474E-8032-DA864C67C603}" type="presParOf" srcId="{5542E2E5-9FB6-4225-913A-7826362BD05E}" destId="{BC6FFBBD-2590-4BC5-8ED6-EF99231A9FFE}" srcOrd="0" destOrd="0" presId="urn:microsoft.com/office/officeart/2005/8/layout/vList4#1"/>
    <dgm:cxn modelId="{857F2A7F-160D-4129-92B8-DE6E79622706}" type="presParOf" srcId="{5542E2E5-9FB6-4225-913A-7826362BD05E}" destId="{76415903-C438-4714-AF66-7FB1C20341A7}" srcOrd="1" destOrd="0" presId="urn:microsoft.com/office/officeart/2005/8/layout/vList4#1"/>
    <dgm:cxn modelId="{E5A8F8D8-2FDA-48F6-BE6E-821855FD0BB2}" type="presParOf" srcId="{5542E2E5-9FB6-4225-913A-7826362BD05E}" destId="{3753827D-019C-4790-8384-FCC47116B375}" srcOrd="2" destOrd="0" presId="urn:microsoft.com/office/officeart/2005/8/layout/vList4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E1C112EB-49CC-4552-A9CE-0FC395ED87D4}" type="doc">
      <dgm:prSet loTypeId="urn:microsoft.com/office/officeart/2005/8/layout/vList4#1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A7C8708-36B4-4CB6-A341-038BA8CC03CF}">
      <dgm:prSet phldrT="[Текст]" custT="1"/>
      <dgm:spPr>
        <a:solidFill>
          <a:srgbClr val="0070C0"/>
        </a:solidFill>
      </dgm:spPr>
      <dgm:t>
        <a:bodyPr/>
        <a:lstStyle/>
        <a:p>
          <a:pPr algn="l"/>
          <a:r>
            <a:rPr lang="ru-RU" sz="1800" dirty="0" smtClean="0">
              <a:solidFill>
                <a:schemeClr val="bg1"/>
              </a:solidFill>
              <a:latin typeface="+mn-lt"/>
            </a:rPr>
            <a:t>специальным программно-аппаратным комплексом для получения ключа доступа к ЭМ, передачи зашифрованных электронных образов бланков в РЦОИ и печати ДБО №2 (Станция авторизации)</a:t>
          </a:r>
          <a:endParaRPr lang="ru-RU" sz="1800" dirty="0">
            <a:solidFill>
              <a:schemeClr val="bg1"/>
            </a:solidFill>
            <a:latin typeface="+mn-lt"/>
          </a:endParaRPr>
        </a:p>
      </dgm:t>
    </dgm:pt>
    <dgm:pt modelId="{B7BEFCB3-AF06-4381-8BF6-6743F771989A}" type="parTrans" cxnId="{9322E864-7C24-4A9A-950B-6BFF2B58A814}">
      <dgm:prSet/>
      <dgm:spPr/>
      <dgm:t>
        <a:bodyPr/>
        <a:lstStyle/>
        <a:p>
          <a:endParaRPr lang="ru-RU">
            <a:solidFill>
              <a:schemeClr val="tx2">
                <a:lumMod val="75000"/>
              </a:schemeClr>
            </a:solidFill>
          </a:endParaRPr>
        </a:p>
      </dgm:t>
    </dgm:pt>
    <dgm:pt modelId="{225EEF1B-0571-4F49-8947-7CDD6DECE351}" type="sibTrans" cxnId="{9322E864-7C24-4A9A-950B-6BFF2B58A814}">
      <dgm:prSet/>
      <dgm:spPr/>
      <dgm:t>
        <a:bodyPr/>
        <a:lstStyle/>
        <a:p>
          <a:endParaRPr lang="ru-RU">
            <a:solidFill>
              <a:schemeClr val="tx2">
                <a:lumMod val="75000"/>
              </a:schemeClr>
            </a:solidFill>
          </a:endParaRPr>
        </a:p>
      </dgm:t>
    </dgm:pt>
    <dgm:pt modelId="{8BC0757B-7ABA-4044-82E2-5C6526A741B3}">
      <dgm:prSet custT="1"/>
      <dgm:spPr>
        <a:solidFill>
          <a:srgbClr val="0070C0"/>
        </a:solidFill>
      </dgm:spPr>
      <dgm:t>
        <a:bodyPr/>
        <a:lstStyle/>
        <a:p>
          <a:pPr algn="l"/>
          <a:r>
            <a:rPr lang="ru-RU" sz="1800" dirty="0" smtClean="0">
              <a:solidFill>
                <a:schemeClr val="bg1"/>
              </a:solidFill>
              <a:latin typeface="+mn-lt"/>
            </a:rPr>
            <a:t>специальным программно-аппаратным комплексом для  перевода бланков участников в электронный вид (Станция сканирования)</a:t>
          </a:r>
          <a:endParaRPr lang="ru-RU" sz="1800" dirty="0">
            <a:solidFill>
              <a:schemeClr val="bg1"/>
            </a:solidFill>
            <a:latin typeface="+mn-lt"/>
          </a:endParaRPr>
        </a:p>
      </dgm:t>
    </dgm:pt>
    <dgm:pt modelId="{597F1A0D-4348-41C9-B3B1-6358AB300B69}" type="parTrans" cxnId="{2D5923D2-F4BA-4580-A5F9-EBA7ABF7B0C1}">
      <dgm:prSet/>
      <dgm:spPr/>
      <dgm:t>
        <a:bodyPr/>
        <a:lstStyle/>
        <a:p>
          <a:endParaRPr lang="ru-RU"/>
        </a:p>
      </dgm:t>
    </dgm:pt>
    <dgm:pt modelId="{F581E4F7-11CC-487D-ABC1-BC4496923077}" type="sibTrans" cxnId="{2D5923D2-F4BA-4580-A5F9-EBA7ABF7B0C1}">
      <dgm:prSet/>
      <dgm:spPr/>
      <dgm:t>
        <a:bodyPr/>
        <a:lstStyle/>
        <a:p>
          <a:endParaRPr lang="ru-RU"/>
        </a:p>
      </dgm:t>
    </dgm:pt>
    <dgm:pt modelId="{03CC8155-33EC-45C3-A465-8BACF604EBCD}">
      <dgm:prSet phldrT="[Текст]" custT="1"/>
      <dgm:spPr>
        <a:solidFill>
          <a:srgbClr val="0070C0"/>
        </a:solidFill>
      </dgm:spPr>
      <dgm:t>
        <a:bodyPr/>
        <a:lstStyle/>
        <a:p>
          <a:pPr algn="l"/>
          <a:r>
            <a:rPr lang="ru-RU" sz="1800" dirty="0" smtClean="0">
              <a:solidFill>
                <a:schemeClr val="bg1"/>
              </a:solidFill>
              <a:latin typeface="+mn-lt"/>
            </a:rPr>
            <a:t>сейфом или металлическим шкафом, телефонной связью и видеонаблюдением</a:t>
          </a:r>
          <a:endParaRPr lang="ru-RU" sz="1800" dirty="0">
            <a:solidFill>
              <a:schemeClr val="bg1"/>
            </a:solidFill>
            <a:latin typeface="+mn-lt"/>
          </a:endParaRPr>
        </a:p>
      </dgm:t>
    </dgm:pt>
    <dgm:pt modelId="{80843C8A-00BA-4ACE-9F66-363B252628CC}" type="parTrans" cxnId="{B994E6DC-D4EC-4507-920A-886ABD995E84}">
      <dgm:prSet/>
      <dgm:spPr/>
      <dgm:t>
        <a:bodyPr/>
        <a:lstStyle/>
        <a:p>
          <a:endParaRPr lang="ru-RU"/>
        </a:p>
      </dgm:t>
    </dgm:pt>
    <dgm:pt modelId="{686D0165-EF4F-499D-B53D-9509A0EAF139}" type="sibTrans" cxnId="{B994E6DC-D4EC-4507-920A-886ABD995E84}">
      <dgm:prSet/>
      <dgm:spPr/>
      <dgm:t>
        <a:bodyPr/>
        <a:lstStyle/>
        <a:p>
          <a:endParaRPr lang="ru-RU"/>
        </a:p>
      </dgm:t>
    </dgm:pt>
    <dgm:pt modelId="{808CF40A-85F1-4A17-9819-F83E891DDFAA}">
      <dgm:prSet custT="1"/>
      <dgm:spPr>
        <a:solidFill>
          <a:srgbClr val="0070C0"/>
        </a:solidFill>
      </dgm:spPr>
      <dgm:t>
        <a:bodyPr/>
        <a:lstStyle/>
        <a:p>
          <a:pPr algn="l"/>
          <a:r>
            <a:rPr lang="ru-RU" sz="1800" dirty="0" smtClean="0">
              <a:solidFill>
                <a:schemeClr val="bg1"/>
              </a:solidFill>
              <a:latin typeface="+mn-lt"/>
            </a:rPr>
            <a:t>специальным программным обеспечением </a:t>
          </a:r>
          <a:r>
            <a:rPr lang="en-US" sz="1800" dirty="0" smtClean="0">
              <a:solidFill>
                <a:schemeClr val="bg1"/>
              </a:solidFill>
              <a:latin typeface="+mn-lt"/>
            </a:rPr>
            <a:t>CCTV-</a:t>
          </a:r>
          <a:r>
            <a:rPr lang="ru-RU" sz="1800" dirty="0" smtClean="0">
              <a:solidFill>
                <a:schemeClr val="bg1"/>
              </a:solidFill>
              <a:latin typeface="+mn-lt"/>
            </a:rPr>
            <a:t>приложением (</a:t>
          </a:r>
          <a:r>
            <a:rPr lang="en-US" sz="1800" dirty="0" smtClean="0">
              <a:solidFill>
                <a:schemeClr val="bg1"/>
              </a:solidFill>
              <a:latin typeface="+mn-lt"/>
            </a:rPr>
            <a:t>CCTV-</a:t>
          </a:r>
          <a:r>
            <a:rPr lang="ru-RU" sz="1800" dirty="0" smtClean="0">
              <a:solidFill>
                <a:schemeClr val="bg1"/>
              </a:solidFill>
              <a:latin typeface="+mn-lt"/>
            </a:rPr>
            <a:t>клиент) для осуществления видеонаблюдения в аудиториях и получения оперативной информации о нарушениях</a:t>
          </a:r>
          <a:endParaRPr lang="ru-RU" sz="1800" dirty="0">
            <a:solidFill>
              <a:schemeClr val="bg1"/>
            </a:solidFill>
            <a:latin typeface="+mn-lt"/>
          </a:endParaRPr>
        </a:p>
      </dgm:t>
    </dgm:pt>
    <dgm:pt modelId="{479FAD22-4CDF-4FA5-B708-35D951273D37}" type="parTrans" cxnId="{B6599481-80E0-4D69-8897-8BBAB17D1251}">
      <dgm:prSet/>
      <dgm:spPr/>
      <dgm:t>
        <a:bodyPr/>
        <a:lstStyle/>
        <a:p>
          <a:endParaRPr lang="ru-RU"/>
        </a:p>
      </dgm:t>
    </dgm:pt>
    <dgm:pt modelId="{EC66D28B-0D43-460E-8B41-00019B15B06A}" type="sibTrans" cxnId="{B6599481-80E0-4D69-8897-8BBAB17D1251}">
      <dgm:prSet/>
      <dgm:spPr/>
      <dgm:t>
        <a:bodyPr/>
        <a:lstStyle/>
        <a:p>
          <a:endParaRPr lang="ru-RU"/>
        </a:p>
      </dgm:t>
    </dgm:pt>
    <dgm:pt modelId="{29DFD61F-BC9B-4238-B873-7A41C0B689CB}">
      <dgm:prSet custT="1"/>
      <dgm:spPr>
        <a:solidFill>
          <a:srgbClr val="0070C0"/>
        </a:solidFill>
      </dgm:spPr>
      <dgm:t>
        <a:bodyPr/>
        <a:lstStyle/>
        <a:p>
          <a:pPr algn="l"/>
          <a:r>
            <a:rPr lang="ru-RU" sz="1800" dirty="0" smtClean="0">
              <a:solidFill>
                <a:schemeClr val="bg1"/>
              </a:solidFill>
              <a:latin typeface="+mn-lt"/>
            </a:rPr>
            <a:t>столом для приема и упаковки ЭМ (в зоне видимости камер)</a:t>
          </a:r>
          <a:endParaRPr lang="ru-RU" sz="1800" dirty="0">
            <a:solidFill>
              <a:schemeClr val="bg1"/>
            </a:solidFill>
            <a:latin typeface="+mn-lt"/>
          </a:endParaRPr>
        </a:p>
      </dgm:t>
    </dgm:pt>
    <dgm:pt modelId="{B48EFBC9-67AB-4B97-9D1A-E46CC60D002D}" type="parTrans" cxnId="{EE72580C-77D5-4578-B3CA-82135A13AC5D}">
      <dgm:prSet/>
      <dgm:spPr/>
      <dgm:t>
        <a:bodyPr/>
        <a:lstStyle/>
        <a:p>
          <a:endParaRPr lang="ru-RU"/>
        </a:p>
      </dgm:t>
    </dgm:pt>
    <dgm:pt modelId="{D6F8F7A6-578C-40D6-A261-02285142F831}" type="sibTrans" cxnId="{EE72580C-77D5-4578-B3CA-82135A13AC5D}">
      <dgm:prSet/>
      <dgm:spPr/>
      <dgm:t>
        <a:bodyPr/>
        <a:lstStyle/>
        <a:p>
          <a:endParaRPr lang="ru-RU"/>
        </a:p>
      </dgm:t>
    </dgm:pt>
    <dgm:pt modelId="{C8706661-EE49-4D02-B6A7-4C9CECA7F463}">
      <dgm:prSet custT="1"/>
      <dgm:spPr>
        <a:solidFill>
          <a:srgbClr val="0070C0"/>
        </a:solidFill>
      </dgm:spPr>
      <dgm:t>
        <a:bodyPr/>
        <a:lstStyle/>
        <a:p>
          <a:r>
            <a:rPr lang="ru-RU" sz="1800" dirty="0" smtClean="0">
              <a:solidFill>
                <a:schemeClr val="bg1"/>
              </a:solidFill>
            </a:rPr>
            <a:t>Выделяется место для личных вещей присутствующих в ППЭ, которым не запрещено иметь средства связи</a:t>
          </a:r>
          <a:endParaRPr lang="ru-RU" sz="1800" dirty="0">
            <a:solidFill>
              <a:schemeClr val="bg1"/>
            </a:solidFill>
          </a:endParaRPr>
        </a:p>
      </dgm:t>
    </dgm:pt>
    <dgm:pt modelId="{5A9D81A6-773F-40E3-AC13-B893AFB18D2C}" type="parTrans" cxnId="{A2CB0528-21C2-4CA9-A75A-67A14FA5AE53}">
      <dgm:prSet/>
      <dgm:spPr/>
      <dgm:t>
        <a:bodyPr/>
        <a:lstStyle/>
        <a:p>
          <a:endParaRPr lang="ru-RU"/>
        </a:p>
      </dgm:t>
    </dgm:pt>
    <dgm:pt modelId="{BAA8CA30-5490-48A6-AFD8-77038AB2A23F}" type="sibTrans" cxnId="{A2CB0528-21C2-4CA9-A75A-67A14FA5AE53}">
      <dgm:prSet/>
      <dgm:spPr/>
      <dgm:t>
        <a:bodyPr/>
        <a:lstStyle/>
        <a:p>
          <a:endParaRPr lang="ru-RU"/>
        </a:p>
      </dgm:t>
    </dgm:pt>
    <dgm:pt modelId="{D0515152-6129-4670-97BC-2AD7A5D748E4}" type="pres">
      <dgm:prSet presAssocID="{E1C112EB-49CC-4552-A9CE-0FC395ED87D4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4CD50CB-7E06-466A-94DD-E04655DB8C57}" type="pres">
      <dgm:prSet presAssocID="{03CC8155-33EC-45C3-A465-8BACF604EBCD}" presName="comp" presStyleCnt="0"/>
      <dgm:spPr/>
    </dgm:pt>
    <dgm:pt modelId="{77F26F73-D061-4DF7-93C4-322E67AF71B7}" type="pres">
      <dgm:prSet presAssocID="{03CC8155-33EC-45C3-A465-8BACF604EBCD}" presName="box" presStyleLbl="node1" presStyleIdx="0" presStyleCnt="6" custScaleY="145265"/>
      <dgm:spPr/>
      <dgm:t>
        <a:bodyPr/>
        <a:lstStyle/>
        <a:p>
          <a:endParaRPr lang="ru-RU"/>
        </a:p>
      </dgm:t>
    </dgm:pt>
    <dgm:pt modelId="{44D6F92C-57D3-45A5-B918-8DD27DA2B369}" type="pres">
      <dgm:prSet presAssocID="{03CC8155-33EC-45C3-A465-8BACF604EBCD}" presName="img" presStyleLbl="fgImgPlace1" presStyleIdx="0" presStyleCnt="6" custScaleX="71698" custScaleY="116135" custLinFactNeighborX="-7344" custLinFactNeighborY="697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B78DC385-59E1-4B2C-8823-DDB19E65F091}" type="pres">
      <dgm:prSet presAssocID="{03CC8155-33EC-45C3-A465-8BACF604EBCD}" presName="text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D9FA30-8071-42AD-A8B5-451D4F066577}" type="pres">
      <dgm:prSet presAssocID="{686D0165-EF4F-499D-B53D-9509A0EAF139}" presName="spacer" presStyleCnt="0"/>
      <dgm:spPr/>
    </dgm:pt>
    <dgm:pt modelId="{5DC5EBD3-8522-4AD3-9F61-76E1602F2767}" type="pres">
      <dgm:prSet presAssocID="{1A7C8708-36B4-4CB6-A341-038BA8CC03CF}" presName="comp" presStyleCnt="0"/>
      <dgm:spPr/>
    </dgm:pt>
    <dgm:pt modelId="{B5FABB7E-2652-4BD7-98ED-6FDFBE6D5919}" type="pres">
      <dgm:prSet presAssocID="{1A7C8708-36B4-4CB6-A341-038BA8CC03CF}" presName="box" presStyleLbl="node1" presStyleIdx="1" presStyleCnt="6" custScaleX="99994" custScaleY="122127" custLinFactNeighborX="3" custLinFactNeighborY="-695"/>
      <dgm:spPr/>
      <dgm:t>
        <a:bodyPr/>
        <a:lstStyle/>
        <a:p>
          <a:endParaRPr lang="ru-RU"/>
        </a:p>
      </dgm:t>
    </dgm:pt>
    <dgm:pt modelId="{5FA14DD7-EB23-4787-A604-3B18D441550E}" type="pres">
      <dgm:prSet presAssocID="{1A7C8708-36B4-4CB6-A341-038BA8CC03CF}" presName="img" presStyleLbl="fgImgPlace1" presStyleIdx="1" presStyleCnt="6" custScaleX="64807" custScaleY="111646" custLinFactNeighborX="-8194" custLinFactNeighborY="-870"/>
      <dgm:spPr>
        <a:blipFill>
          <a:blip xmlns:r="http://schemas.openxmlformats.org/officeDocument/2006/relationships" r:embed="rId2" cstate="print">
            <a:extLst/>
          </a:blip>
          <a:srcRect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CF849611-B8C2-48E1-BD6F-4A3198970C07}" type="pres">
      <dgm:prSet presAssocID="{1A7C8708-36B4-4CB6-A341-038BA8CC03CF}" presName="text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2475FD9-9F00-4D92-87F3-8B0CD54F8B38}" type="pres">
      <dgm:prSet presAssocID="{225EEF1B-0571-4F49-8947-7CDD6DECE351}" presName="spacer" presStyleCnt="0"/>
      <dgm:spPr/>
    </dgm:pt>
    <dgm:pt modelId="{3497FD29-DDE6-4CE1-96A4-12470311C8AE}" type="pres">
      <dgm:prSet presAssocID="{8BC0757B-7ABA-4044-82E2-5C6526A741B3}" presName="comp" presStyleCnt="0"/>
      <dgm:spPr/>
    </dgm:pt>
    <dgm:pt modelId="{B3123F09-39CF-4257-828F-76E0498E7DC1}" type="pres">
      <dgm:prSet presAssocID="{8BC0757B-7ABA-4044-82E2-5C6526A741B3}" presName="box" presStyleLbl="node1" presStyleIdx="2" presStyleCnt="6" custScaleY="147628" custLinFactNeighborY="-4735"/>
      <dgm:spPr/>
      <dgm:t>
        <a:bodyPr/>
        <a:lstStyle/>
        <a:p>
          <a:endParaRPr lang="ru-RU"/>
        </a:p>
      </dgm:t>
    </dgm:pt>
    <dgm:pt modelId="{2261745F-BACF-426E-B221-9BB464145CE5}" type="pres">
      <dgm:prSet presAssocID="{8BC0757B-7ABA-4044-82E2-5C6526A741B3}" presName="img" presStyleLbl="fgImgPlace1" presStyleIdx="2" presStyleCnt="6" custScaleX="77843" custScaleY="107492" custLinFactNeighborX="-6445" custLinFactNeighborY="-3891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47455115-8719-4A70-9AE6-7ED31338B3DD}" type="pres">
      <dgm:prSet presAssocID="{8BC0757B-7ABA-4044-82E2-5C6526A741B3}" presName="text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9D45F47-4314-47CF-9152-A822C42D3540}" type="pres">
      <dgm:prSet presAssocID="{F581E4F7-11CC-487D-ABC1-BC4496923077}" presName="spacer" presStyleCnt="0"/>
      <dgm:spPr/>
    </dgm:pt>
    <dgm:pt modelId="{C9C4C459-468F-45A6-842F-9D2D4C22785A}" type="pres">
      <dgm:prSet presAssocID="{808CF40A-85F1-4A17-9819-F83E891DDFAA}" presName="comp" presStyleCnt="0"/>
      <dgm:spPr/>
    </dgm:pt>
    <dgm:pt modelId="{CB38C608-D94D-4DAD-BBCE-3BA9DFE4D721}" type="pres">
      <dgm:prSet presAssocID="{808CF40A-85F1-4A17-9819-F83E891DDFAA}" presName="box" presStyleLbl="node1" presStyleIdx="3" presStyleCnt="6" custScaleY="122127" custLinFactNeighborY="-3345"/>
      <dgm:spPr/>
      <dgm:t>
        <a:bodyPr/>
        <a:lstStyle/>
        <a:p>
          <a:endParaRPr lang="ru-RU"/>
        </a:p>
      </dgm:t>
    </dgm:pt>
    <dgm:pt modelId="{7E5818EA-AD79-4785-A27B-90DB34E38B80}" type="pres">
      <dgm:prSet presAssocID="{808CF40A-85F1-4A17-9819-F83E891DDFAA}" presName="img" presStyleLbl="fgImgPlace1" presStyleIdx="3" presStyleCnt="6" custScaleX="77843" custScaleY="104103" custLinFactNeighborX="-4323" custLinFactNeighborY="-4184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C2373D3B-B8C6-4511-8CE2-9D7E51EF17AF}" type="pres">
      <dgm:prSet presAssocID="{808CF40A-85F1-4A17-9819-F83E891DDFAA}" presName="text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C58BB3E-4D56-408E-A49F-2CEF55F8C320}" type="pres">
      <dgm:prSet presAssocID="{EC66D28B-0D43-460E-8B41-00019B15B06A}" presName="spacer" presStyleCnt="0"/>
      <dgm:spPr/>
    </dgm:pt>
    <dgm:pt modelId="{27C5B8A0-45AF-43E4-A6C5-0804740F0DD4}" type="pres">
      <dgm:prSet presAssocID="{29DFD61F-BC9B-4238-B873-7A41C0B689CB}" presName="comp" presStyleCnt="0"/>
      <dgm:spPr/>
    </dgm:pt>
    <dgm:pt modelId="{FCA020B6-CD0F-4185-BD5D-AE5938F75D82}" type="pres">
      <dgm:prSet presAssocID="{29DFD61F-BC9B-4238-B873-7A41C0B689CB}" presName="box" presStyleLbl="node1" presStyleIdx="4" presStyleCnt="6" custScaleY="114363" custLinFactNeighborY="-2532"/>
      <dgm:spPr/>
      <dgm:t>
        <a:bodyPr/>
        <a:lstStyle/>
        <a:p>
          <a:endParaRPr lang="ru-RU"/>
        </a:p>
      </dgm:t>
    </dgm:pt>
    <dgm:pt modelId="{5D31617A-BD60-4EC8-9F64-75C5F4DA80A6}" type="pres">
      <dgm:prSet presAssocID="{29DFD61F-BC9B-4238-B873-7A41C0B689CB}" presName="img" presStyleLbl="fgImgPlace1" presStyleIdx="4" presStyleCnt="6" custScaleX="73746" custScaleY="116135" custLinFactNeighborX="-5522" custLinFactNeighborY="-3177"/>
      <dgm:spPr>
        <a:blipFill rotWithShape="0">
          <a:blip xmlns:r="http://schemas.openxmlformats.org/officeDocument/2006/relationships" r:embed="rId5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64F971E1-5CE7-4DD6-BA03-EB9BC30E5B5A}" type="pres">
      <dgm:prSet presAssocID="{29DFD61F-BC9B-4238-B873-7A41C0B689CB}" presName="text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D9F3223-2CA2-4895-98E4-EF1757BE5DC5}" type="pres">
      <dgm:prSet presAssocID="{D6F8F7A6-578C-40D6-A261-02285142F831}" presName="spacer" presStyleCnt="0"/>
      <dgm:spPr/>
    </dgm:pt>
    <dgm:pt modelId="{8BEFD7C5-90C7-4130-AB52-2D0BF3C529A9}" type="pres">
      <dgm:prSet presAssocID="{C8706661-EE49-4D02-B6A7-4C9CECA7F463}" presName="comp" presStyleCnt="0"/>
      <dgm:spPr/>
    </dgm:pt>
    <dgm:pt modelId="{69BA4040-D519-4842-8F11-DF1FEAAB7828}" type="pres">
      <dgm:prSet presAssocID="{C8706661-EE49-4D02-B6A7-4C9CECA7F463}" presName="box" presStyleLbl="node1" presStyleIdx="5" presStyleCnt="6" custScaleY="131670"/>
      <dgm:spPr/>
      <dgm:t>
        <a:bodyPr/>
        <a:lstStyle/>
        <a:p>
          <a:endParaRPr lang="ru-RU"/>
        </a:p>
      </dgm:t>
    </dgm:pt>
    <dgm:pt modelId="{66260650-E7D7-4A9D-8A05-BA4CD8F45948}" type="pres">
      <dgm:prSet presAssocID="{C8706661-EE49-4D02-B6A7-4C9CECA7F463}" presName="img" presStyleLbl="fgImgPlace1" presStyleIdx="5" presStyleCnt="6" custScaleX="60669" custScaleY="135151" custLinFactNeighborX="-8195"/>
      <dgm:spPr>
        <a:blipFill rotWithShape="1">
          <a:blip xmlns:r="http://schemas.openxmlformats.org/officeDocument/2006/relationships" r:embed="rId6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8453BB74-3903-46CE-AAC6-EEB584CA505E}" type="pres">
      <dgm:prSet presAssocID="{C8706661-EE49-4D02-B6A7-4C9CECA7F463}" presName="text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12AA6B1-42D5-4706-911C-1E6B80A58119}" type="presOf" srcId="{8BC0757B-7ABA-4044-82E2-5C6526A741B3}" destId="{47455115-8719-4A70-9AE6-7ED31338B3DD}" srcOrd="1" destOrd="0" presId="urn:microsoft.com/office/officeart/2005/8/layout/vList4#1"/>
    <dgm:cxn modelId="{651C62DF-C438-46BC-820C-DB157B78E906}" type="presOf" srcId="{29DFD61F-BC9B-4238-B873-7A41C0B689CB}" destId="{FCA020B6-CD0F-4185-BD5D-AE5938F75D82}" srcOrd="0" destOrd="0" presId="urn:microsoft.com/office/officeart/2005/8/layout/vList4#1"/>
    <dgm:cxn modelId="{4C0C25E5-A0C5-45DB-8B8C-4CB90615AB71}" type="presOf" srcId="{C8706661-EE49-4D02-B6A7-4C9CECA7F463}" destId="{8453BB74-3903-46CE-AAC6-EEB584CA505E}" srcOrd="1" destOrd="0" presId="urn:microsoft.com/office/officeart/2005/8/layout/vList4#1"/>
    <dgm:cxn modelId="{9322E864-7C24-4A9A-950B-6BFF2B58A814}" srcId="{E1C112EB-49CC-4552-A9CE-0FC395ED87D4}" destId="{1A7C8708-36B4-4CB6-A341-038BA8CC03CF}" srcOrd="1" destOrd="0" parTransId="{B7BEFCB3-AF06-4381-8BF6-6743F771989A}" sibTransId="{225EEF1B-0571-4F49-8947-7CDD6DECE351}"/>
    <dgm:cxn modelId="{5379EB0F-7220-4645-AA88-FC4088C61675}" type="presOf" srcId="{C8706661-EE49-4D02-B6A7-4C9CECA7F463}" destId="{69BA4040-D519-4842-8F11-DF1FEAAB7828}" srcOrd="0" destOrd="0" presId="urn:microsoft.com/office/officeart/2005/8/layout/vList4#1"/>
    <dgm:cxn modelId="{90D0C07D-F5D3-4D8C-8B37-3D04DDAE34E3}" type="presOf" srcId="{1A7C8708-36B4-4CB6-A341-038BA8CC03CF}" destId="{B5FABB7E-2652-4BD7-98ED-6FDFBE6D5919}" srcOrd="0" destOrd="0" presId="urn:microsoft.com/office/officeart/2005/8/layout/vList4#1"/>
    <dgm:cxn modelId="{A2CB0528-21C2-4CA9-A75A-67A14FA5AE53}" srcId="{E1C112EB-49CC-4552-A9CE-0FC395ED87D4}" destId="{C8706661-EE49-4D02-B6A7-4C9CECA7F463}" srcOrd="5" destOrd="0" parTransId="{5A9D81A6-773F-40E3-AC13-B893AFB18D2C}" sibTransId="{BAA8CA30-5490-48A6-AFD8-77038AB2A23F}"/>
    <dgm:cxn modelId="{5F878F31-9CEE-4C84-9536-32CEAA476F54}" type="presOf" srcId="{29DFD61F-BC9B-4238-B873-7A41C0B689CB}" destId="{64F971E1-5CE7-4DD6-BA03-EB9BC30E5B5A}" srcOrd="1" destOrd="0" presId="urn:microsoft.com/office/officeart/2005/8/layout/vList4#1"/>
    <dgm:cxn modelId="{18EC4D64-39E3-4487-9075-55229154AC8D}" type="presOf" srcId="{E1C112EB-49CC-4552-A9CE-0FC395ED87D4}" destId="{D0515152-6129-4670-97BC-2AD7A5D748E4}" srcOrd="0" destOrd="0" presId="urn:microsoft.com/office/officeart/2005/8/layout/vList4#1"/>
    <dgm:cxn modelId="{9A92800A-DA6F-4378-96AE-EB1115327616}" type="presOf" srcId="{1A7C8708-36B4-4CB6-A341-038BA8CC03CF}" destId="{CF849611-B8C2-48E1-BD6F-4A3198970C07}" srcOrd="1" destOrd="0" presId="urn:microsoft.com/office/officeart/2005/8/layout/vList4#1"/>
    <dgm:cxn modelId="{1E7A50B4-997A-467D-8BA9-97AB98ED5222}" type="presOf" srcId="{808CF40A-85F1-4A17-9819-F83E891DDFAA}" destId="{C2373D3B-B8C6-4511-8CE2-9D7E51EF17AF}" srcOrd="1" destOrd="0" presId="urn:microsoft.com/office/officeart/2005/8/layout/vList4#1"/>
    <dgm:cxn modelId="{5E800901-25A1-4A07-8728-C4BE7D7520D6}" type="presOf" srcId="{03CC8155-33EC-45C3-A465-8BACF604EBCD}" destId="{77F26F73-D061-4DF7-93C4-322E67AF71B7}" srcOrd="0" destOrd="0" presId="urn:microsoft.com/office/officeart/2005/8/layout/vList4#1"/>
    <dgm:cxn modelId="{2D5923D2-F4BA-4580-A5F9-EBA7ABF7B0C1}" srcId="{E1C112EB-49CC-4552-A9CE-0FC395ED87D4}" destId="{8BC0757B-7ABA-4044-82E2-5C6526A741B3}" srcOrd="2" destOrd="0" parTransId="{597F1A0D-4348-41C9-B3B1-6358AB300B69}" sibTransId="{F581E4F7-11CC-487D-ABC1-BC4496923077}"/>
    <dgm:cxn modelId="{EE72580C-77D5-4578-B3CA-82135A13AC5D}" srcId="{E1C112EB-49CC-4552-A9CE-0FC395ED87D4}" destId="{29DFD61F-BC9B-4238-B873-7A41C0B689CB}" srcOrd="4" destOrd="0" parTransId="{B48EFBC9-67AB-4B97-9D1A-E46CC60D002D}" sibTransId="{D6F8F7A6-578C-40D6-A261-02285142F831}"/>
    <dgm:cxn modelId="{B994E6DC-D4EC-4507-920A-886ABD995E84}" srcId="{E1C112EB-49CC-4552-A9CE-0FC395ED87D4}" destId="{03CC8155-33EC-45C3-A465-8BACF604EBCD}" srcOrd="0" destOrd="0" parTransId="{80843C8A-00BA-4ACE-9F66-363B252628CC}" sibTransId="{686D0165-EF4F-499D-B53D-9509A0EAF139}"/>
    <dgm:cxn modelId="{B6599481-80E0-4D69-8897-8BBAB17D1251}" srcId="{E1C112EB-49CC-4552-A9CE-0FC395ED87D4}" destId="{808CF40A-85F1-4A17-9819-F83E891DDFAA}" srcOrd="3" destOrd="0" parTransId="{479FAD22-4CDF-4FA5-B708-35D951273D37}" sibTransId="{EC66D28B-0D43-460E-8B41-00019B15B06A}"/>
    <dgm:cxn modelId="{2C819B2D-BD40-48E3-A7C1-ECBD3E62E9E9}" type="presOf" srcId="{808CF40A-85F1-4A17-9819-F83E891DDFAA}" destId="{CB38C608-D94D-4DAD-BBCE-3BA9DFE4D721}" srcOrd="0" destOrd="0" presId="urn:microsoft.com/office/officeart/2005/8/layout/vList4#1"/>
    <dgm:cxn modelId="{80EFB649-1C1E-4706-8475-3761F914C3BB}" type="presOf" srcId="{03CC8155-33EC-45C3-A465-8BACF604EBCD}" destId="{B78DC385-59E1-4B2C-8823-DDB19E65F091}" srcOrd="1" destOrd="0" presId="urn:microsoft.com/office/officeart/2005/8/layout/vList4#1"/>
    <dgm:cxn modelId="{0CEBD3F5-B30F-435E-A7EF-0A35E7E60CDB}" type="presOf" srcId="{8BC0757B-7ABA-4044-82E2-5C6526A741B3}" destId="{B3123F09-39CF-4257-828F-76E0498E7DC1}" srcOrd="0" destOrd="0" presId="urn:microsoft.com/office/officeart/2005/8/layout/vList4#1"/>
    <dgm:cxn modelId="{6842E594-4BE3-4562-8A74-D2FDD8721021}" type="presParOf" srcId="{D0515152-6129-4670-97BC-2AD7A5D748E4}" destId="{64CD50CB-7E06-466A-94DD-E04655DB8C57}" srcOrd="0" destOrd="0" presId="urn:microsoft.com/office/officeart/2005/8/layout/vList4#1"/>
    <dgm:cxn modelId="{E1023929-D0DC-4979-9324-7EB89D719A6C}" type="presParOf" srcId="{64CD50CB-7E06-466A-94DD-E04655DB8C57}" destId="{77F26F73-D061-4DF7-93C4-322E67AF71B7}" srcOrd="0" destOrd="0" presId="urn:microsoft.com/office/officeart/2005/8/layout/vList4#1"/>
    <dgm:cxn modelId="{4432D912-AFAA-47C1-8CB9-F51DCFD19B7A}" type="presParOf" srcId="{64CD50CB-7E06-466A-94DD-E04655DB8C57}" destId="{44D6F92C-57D3-45A5-B918-8DD27DA2B369}" srcOrd="1" destOrd="0" presId="urn:microsoft.com/office/officeart/2005/8/layout/vList4#1"/>
    <dgm:cxn modelId="{9EFAF90D-0D1F-49D1-A329-0D3E1DCE6803}" type="presParOf" srcId="{64CD50CB-7E06-466A-94DD-E04655DB8C57}" destId="{B78DC385-59E1-4B2C-8823-DDB19E65F091}" srcOrd="2" destOrd="0" presId="urn:microsoft.com/office/officeart/2005/8/layout/vList4#1"/>
    <dgm:cxn modelId="{0460C112-86AA-413B-AC94-3FDE8259C4BF}" type="presParOf" srcId="{D0515152-6129-4670-97BC-2AD7A5D748E4}" destId="{E2D9FA30-8071-42AD-A8B5-451D4F066577}" srcOrd="1" destOrd="0" presId="urn:microsoft.com/office/officeart/2005/8/layout/vList4#1"/>
    <dgm:cxn modelId="{84CD5275-7D09-4EF6-B4C0-95CD12C85CB2}" type="presParOf" srcId="{D0515152-6129-4670-97BC-2AD7A5D748E4}" destId="{5DC5EBD3-8522-4AD3-9F61-76E1602F2767}" srcOrd="2" destOrd="0" presId="urn:microsoft.com/office/officeart/2005/8/layout/vList4#1"/>
    <dgm:cxn modelId="{740C2EFF-55AD-4707-9EF4-B0886BFE35F6}" type="presParOf" srcId="{5DC5EBD3-8522-4AD3-9F61-76E1602F2767}" destId="{B5FABB7E-2652-4BD7-98ED-6FDFBE6D5919}" srcOrd="0" destOrd="0" presId="urn:microsoft.com/office/officeart/2005/8/layout/vList4#1"/>
    <dgm:cxn modelId="{4E7813D3-A6A9-4794-8F96-593064789221}" type="presParOf" srcId="{5DC5EBD3-8522-4AD3-9F61-76E1602F2767}" destId="{5FA14DD7-EB23-4787-A604-3B18D441550E}" srcOrd="1" destOrd="0" presId="urn:microsoft.com/office/officeart/2005/8/layout/vList4#1"/>
    <dgm:cxn modelId="{A29DA55C-2450-4AEE-B2A8-7BF2ACA93CAC}" type="presParOf" srcId="{5DC5EBD3-8522-4AD3-9F61-76E1602F2767}" destId="{CF849611-B8C2-48E1-BD6F-4A3198970C07}" srcOrd="2" destOrd="0" presId="urn:microsoft.com/office/officeart/2005/8/layout/vList4#1"/>
    <dgm:cxn modelId="{325D7BE5-D512-412D-A49F-9234D0723E62}" type="presParOf" srcId="{D0515152-6129-4670-97BC-2AD7A5D748E4}" destId="{62475FD9-9F00-4D92-87F3-8B0CD54F8B38}" srcOrd="3" destOrd="0" presId="urn:microsoft.com/office/officeart/2005/8/layout/vList4#1"/>
    <dgm:cxn modelId="{DC23F5FC-CBC1-4A17-8C82-216472CB3F39}" type="presParOf" srcId="{D0515152-6129-4670-97BC-2AD7A5D748E4}" destId="{3497FD29-DDE6-4CE1-96A4-12470311C8AE}" srcOrd="4" destOrd="0" presId="urn:microsoft.com/office/officeart/2005/8/layout/vList4#1"/>
    <dgm:cxn modelId="{640EF1DE-1D58-4AED-BDFD-22AE534BC9AE}" type="presParOf" srcId="{3497FD29-DDE6-4CE1-96A4-12470311C8AE}" destId="{B3123F09-39CF-4257-828F-76E0498E7DC1}" srcOrd="0" destOrd="0" presId="urn:microsoft.com/office/officeart/2005/8/layout/vList4#1"/>
    <dgm:cxn modelId="{85EB8D2D-13CC-485E-8E9C-7B80971DEC8E}" type="presParOf" srcId="{3497FD29-DDE6-4CE1-96A4-12470311C8AE}" destId="{2261745F-BACF-426E-B221-9BB464145CE5}" srcOrd="1" destOrd="0" presId="urn:microsoft.com/office/officeart/2005/8/layout/vList4#1"/>
    <dgm:cxn modelId="{68E1E0FB-9C2E-40DE-B536-955D4595FBDE}" type="presParOf" srcId="{3497FD29-DDE6-4CE1-96A4-12470311C8AE}" destId="{47455115-8719-4A70-9AE6-7ED31338B3DD}" srcOrd="2" destOrd="0" presId="urn:microsoft.com/office/officeart/2005/8/layout/vList4#1"/>
    <dgm:cxn modelId="{7FAC6F2E-DE41-4DD0-870D-7DEA5952745E}" type="presParOf" srcId="{D0515152-6129-4670-97BC-2AD7A5D748E4}" destId="{A9D45F47-4314-47CF-9152-A822C42D3540}" srcOrd="5" destOrd="0" presId="urn:microsoft.com/office/officeart/2005/8/layout/vList4#1"/>
    <dgm:cxn modelId="{4243C242-0675-4C0F-ACC9-5281ADA832A6}" type="presParOf" srcId="{D0515152-6129-4670-97BC-2AD7A5D748E4}" destId="{C9C4C459-468F-45A6-842F-9D2D4C22785A}" srcOrd="6" destOrd="0" presId="urn:microsoft.com/office/officeart/2005/8/layout/vList4#1"/>
    <dgm:cxn modelId="{A81385EF-95D7-43ED-ACF5-FBBE374C2C79}" type="presParOf" srcId="{C9C4C459-468F-45A6-842F-9D2D4C22785A}" destId="{CB38C608-D94D-4DAD-BBCE-3BA9DFE4D721}" srcOrd="0" destOrd="0" presId="urn:microsoft.com/office/officeart/2005/8/layout/vList4#1"/>
    <dgm:cxn modelId="{9D5552FA-6F29-45EB-917F-C245AAF5605F}" type="presParOf" srcId="{C9C4C459-468F-45A6-842F-9D2D4C22785A}" destId="{7E5818EA-AD79-4785-A27B-90DB34E38B80}" srcOrd="1" destOrd="0" presId="urn:microsoft.com/office/officeart/2005/8/layout/vList4#1"/>
    <dgm:cxn modelId="{59AF8B65-F2AA-4C29-A357-49FA6F40A0CA}" type="presParOf" srcId="{C9C4C459-468F-45A6-842F-9D2D4C22785A}" destId="{C2373D3B-B8C6-4511-8CE2-9D7E51EF17AF}" srcOrd="2" destOrd="0" presId="urn:microsoft.com/office/officeart/2005/8/layout/vList4#1"/>
    <dgm:cxn modelId="{1A2A9F25-6206-4D94-8AC4-37428D455D80}" type="presParOf" srcId="{D0515152-6129-4670-97BC-2AD7A5D748E4}" destId="{9C58BB3E-4D56-408E-A49F-2CEF55F8C320}" srcOrd="7" destOrd="0" presId="urn:microsoft.com/office/officeart/2005/8/layout/vList4#1"/>
    <dgm:cxn modelId="{B7D74201-47BE-4DB0-8895-595D77D15377}" type="presParOf" srcId="{D0515152-6129-4670-97BC-2AD7A5D748E4}" destId="{27C5B8A0-45AF-43E4-A6C5-0804740F0DD4}" srcOrd="8" destOrd="0" presId="urn:microsoft.com/office/officeart/2005/8/layout/vList4#1"/>
    <dgm:cxn modelId="{16F4CC6E-C699-4790-B379-74BF0129243F}" type="presParOf" srcId="{27C5B8A0-45AF-43E4-A6C5-0804740F0DD4}" destId="{FCA020B6-CD0F-4185-BD5D-AE5938F75D82}" srcOrd="0" destOrd="0" presId="urn:microsoft.com/office/officeart/2005/8/layout/vList4#1"/>
    <dgm:cxn modelId="{658D79C8-6B59-4588-9C08-B791C66FF580}" type="presParOf" srcId="{27C5B8A0-45AF-43E4-A6C5-0804740F0DD4}" destId="{5D31617A-BD60-4EC8-9F64-75C5F4DA80A6}" srcOrd="1" destOrd="0" presId="urn:microsoft.com/office/officeart/2005/8/layout/vList4#1"/>
    <dgm:cxn modelId="{F7ED7559-F480-4594-A6B4-E1A9AEAD67AE}" type="presParOf" srcId="{27C5B8A0-45AF-43E4-A6C5-0804740F0DD4}" destId="{64F971E1-5CE7-4DD6-BA03-EB9BC30E5B5A}" srcOrd="2" destOrd="0" presId="urn:microsoft.com/office/officeart/2005/8/layout/vList4#1"/>
    <dgm:cxn modelId="{34CCC21A-6F9B-434D-84C5-5B299D4D1428}" type="presParOf" srcId="{D0515152-6129-4670-97BC-2AD7A5D748E4}" destId="{1D9F3223-2CA2-4895-98E4-EF1757BE5DC5}" srcOrd="9" destOrd="0" presId="urn:microsoft.com/office/officeart/2005/8/layout/vList4#1"/>
    <dgm:cxn modelId="{02C7DBC0-5132-4C08-B0DE-056A841F243B}" type="presParOf" srcId="{D0515152-6129-4670-97BC-2AD7A5D748E4}" destId="{8BEFD7C5-90C7-4130-AB52-2D0BF3C529A9}" srcOrd="10" destOrd="0" presId="urn:microsoft.com/office/officeart/2005/8/layout/vList4#1"/>
    <dgm:cxn modelId="{C3C49C55-A2E4-4FC0-BE4A-C8A6AE6A0A73}" type="presParOf" srcId="{8BEFD7C5-90C7-4130-AB52-2D0BF3C529A9}" destId="{69BA4040-D519-4842-8F11-DF1FEAAB7828}" srcOrd="0" destOrd="0" presId="urn:microsoft.com/office/officeart/2005/8/layout/vList4#1"/>
    <dgm:cxn modelId="{40C896AD-5CD0-4C1B-8BC7-19CB2A342EF2}" type="presParOf" srcId="{8BEFD7C5-90C7-4130-AB52-2D0BF3C529A9}" destId="{66260650-E7D7-4A9D-8A05-BA4CD8F45948}" srcOrd="1" destOrd="0" presId="urn:microsoft.com/office/officeart/2005/8/layout/vList4#1"/>
    <dgm:cxn modelId="{4AA9F175-8DBF-4897-997B-02A22D53D832}" type="presParOf" srcId="{8BEFD7C5-90C7-4130-AB52-2D0BF3C529A9}" destId="{8453BB74-3903-46CE-AAC6-EEB584CA505E}" srcOrd="2" destOrd="0" presId="urn:microsoft.com/office/officeart/2005/8/layout/vList4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1E481FAC-517C-455A-A4CE-823B2BA799FB}" type="doc">
      <dgm:prSet loTypeId="urn:microsoft.com/office/officeart/2005/8/layout/vList4#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B5AEA8C-060D-4766-B7F7-5EF26459BE92}">
      <dgm:prSet phldrT="[Текст]" custT="1"/>
      <dgm:spPr>
        <a:solidFill>
          <a:srgbClr val="006AB3"/>
        </a:solidFill>
      </dgm:spPr>
      <dgm:t>
        <a:bodyPr/>
        <a:lstStyle/>
        <a:p>
          <a:r>
            <a:rPr lang="ru-RU" sz="1200" dirty="0" smtClean="0"/>
            <a:t>оборудованы средствами видеонаблюдения, позволяющими осуществлять видеозапись и трансляцию проведения экзаменов в сети «Интернет»</a:t>
          </a:r>
          <a:endParaRPr lang="ru-RU" sz="1200" dirty="0"/>
        </a:p>
      </dgm:t>
    </dgm:pt>
    <dgm:pt modelId="{D78EDD09-1BE9-4A81-B375-79CDCC449795}" type="parTrans" cxnId="{8EDBD674-7624-483E-98D3-E627FCE0604B}">
      <dgm:prSet/>
      <dgm:spPr/>
      <dgm:t>
        <a:bodyPr/>
        <a:lstStyle/>
        <a:p>
          <a:endParaRPr lang="ru-RU">
            <a:solidFill>
              <a:schemeClr val="tx2">
                <a:lumMod val="75000"/>
              </a:schemeClr>
            </a:solidFill>
          </a:endParaRPr>
        </a:p>
      </dgm:t>
    </dgm:pt>
    <dgm:pt modelId="{8695CF36-A76C-44A5-9391-A0DA98EC6170}" type="sibTrans" cxnId="{8EDBD674-7624-483E-98D3-E627FCE0604B}">
      <dgm:prSet/>
      <dgm:spPr/>
      <dgm:t>
        <a:bodyPr/>
        <a:lstStyle/>
        <a:p>
          <a:endParaRPr lang="ru-RU">
            <a:solidFill>
              <a:schemeClr val="tx2">
                <a:lumMod val="75000"/>
              </a:schemeClr>
            </a:solidFill>
          </a:endParaRPr>
        </a:p>
      </dgm:t>
    </dgm:pt>
    <dgm:pt modelId="{DA841921-F127-4F76-8352-6CB3D0FBAFE5}">
      <dgm:prSet phldrT="[Текст]" custT="1"/>
      <dgm:spPr>
        <a:solidFill>
          <a:srgbClr val="006AB3"/>
        </a:solidFill>
      </dgm:spPr>
      <dgm:t>
        <a:bodyPr/>
        <a:lstStyle/>
        <a:p>
          <a:r>
            <a:rPr lang="ru-RU" sz="1200" dirty="0" smtClean="0"/>
            <a:t>подготовлены листы бумаги для черновиков со штампом образовательной организации, на базе которой  организован ППЭ</a:t>
          </a:r>
        </a:p>
      </dgm:t>
    </dgm:pt>
    <dgm:pt modelId="{6BFFF189-EF25-4CE9-9DD7-FD4AF305F151}" type="parTrans" cxnId="{BB9566DE-4265-47CF-9C24-DCF5768AB0EA}">
      <dgm:prSet/>
      <dgm:spPr/>
      <dgm:t>
        <a:bodyPr/>
        <a:lstStyle/>
        <a:p>
          <a:endParaRPr lang="ru-RU">
            <a:solidFill>
              <a:schemeClr val="tx2">
                <a:lumMod val="75000"/>
              </a:schemeClr>
            </a:solidFill>
          </a:endParaRPr>
        </a:p>
      </dgm:t>
    </dgm:pt>
    <dgm:pt modelId="{1A0D12D9-6442-4709-B928-F87625610EB6}" type="sibTrans" cxnId="{BB9566DE-4265-47CF-9C24-DCF5768AB0EA}">
      <dgm:prSet/>
      <dgm:spPr/>
      <dgm:t>
        <a:bodyPr/>
        <a:lstStyle/>
        <a:p>
          <a:endParaRPr lang="ru-RU">
            <a:solidFill>
              <a:schemeClr val="tx2">
                <a:lumMod val="75000"/>
              </a:schemeClr>
            </a:solidFill>
          </a:endParaRPr>
        </a:p>
      </dgm:t>
    </dgm:pt>
    <dgm:pt modelId="{F8F68825-34E3-492D-B101-51833991EACE}">
      <dgm:prSet phldrT="[Текст]" custT="1"/>
      <dgm:spPr>
        <a:solidFill>
          <a:srgbClr val="006AB3"/>
        </a:solidFill>
      </dgm:spPr>
      <dgm:t>
        <a:bodyPr/>
        <a:lstStyle/>
        <a:p>
          <a:r>
            <a:rPr lang="ru-RU" sz="1200" dirty="0" smtClean="0"/>
            <a:t>подготовлены рабочие места для участников экзамена (стол и стул), обозначенные номером</a:t>
          </a:r>
          <a:endParaRPr lang="ru-RU" sz="1200" dirty="0"/>
        </a:p>
      </dgm:t>
    </dgm:pt>
    <dgm:pt modelId="{CA34C7CF-7563-49AE-A78E-B55BD5B94C96}" type="parTrans" cxnId="{54B8ECF5-2095-4F04-BDD2-3EC0087FBDF8}">
      <dgm:prSet/>
      <dgm:spPr/>
      <dgm:t>
        <a:bodyPr/>
        <a:lstStyle/>
        <a:p>
          <a:endParaRPr lang="ru-RU">
            <a:solidFill>
              <a:schemeClr val="tx2">
                <a:lumMod val="75000"/>
              </a:schemeClr>
            </a:solidFill>
          </a:endParaRPr>
        </a:p>
      </dgm:t>
    </dgm:pt>
    <dgm:pt modelId="{39785CA0-E687-43B1-A3C1-F8D67F872C40}" type="sibTrans" cxnId="{54B8ECF5-2095-4F04-BDD2-3EC0087FBDF8}">
      <dgm:prSet/>
      <dgm:spPr/>
      <dgm:t>
        <a:bodyPr/>
        <a:lstStyle/>
        <a:p>
          <a:endParaRPr lang="ru-RU">
            <a:solidFill>
              <a:schemeClr val="tx2">
                <a:lumMod val="75000"/>
              </a:schemeClr>
            </a:solidFill>
          </a:endParaRPr>
        </a:p>
      </dgm:t>
    </dgm:pt>
    <dgm:pt modelId="{7080D3F3-1913-42BE-B65A-59A2EF3AB07D}">
      <dgm:prSet custT="1"/>
      <dgm:spPr>
        <a:solidFill>
          <a:srgbClr val="006AB3"/>
        </a:solidFill>
      </dgm:spPr>
      <dgm:t>
        <a:bodyPr/>
        <a:lstStyle/>
        <a:p>
          <a:r>
            <a:rPr lang="ru-RU" sz="1200" dirty="0" smtClean="0"/>
            <a:t>закрыты стенды, плакаты и иные материалы со справочно-познавательной информацией</a:t>
          </a:r>
          <a:endParaRPr lang="ru-RU" sz="1200" b="1" dirty="0"/>
        </a:p>
      </dgm:t>
    </dgm:pt>
    <dgm:pt modelId="{E82C2EC5-5169-4E79-BD98-7A94D3041EA4}" type="parTrans" cxnId="{5A1CE6BA-3FE4-4A57-9EC3-3C7BE51FEC04}">
      <dgm:prSet/>
      <dgm:spPr/>
      <dgm:t>
        <a:bodyPr/>
        <a:lstStyle/>
        <a:p>
          <a:endParaRPr lang="ru-RU">
            <a:solidFill>
              <a:schemeClr val="tx2">
                <a:lumMod val="75000"/>
              </a:schemeClr>
            </a:solidFill>
          </a:endParaRPr>
        </a:p>
      </dgm:t>
    </dgm:pt>
    <dgm:pt modelId="{57B89E70-5732-4530-89CB-4433B4F3D47F}" type="sibTrans" cxnId="{5A1CE6BA-3FE4-4A57-9EC3-3C7BE51FEC04}">
      <dgm:prSet/>
      <dgm:spPr/>
      <dgm:t>
        <a:bodyPr/>
        <a:lstStyle/>
        <a:p>
          <a:endParaRPr lang="ru-RU">
            <a:solidFill>
              <a:schemeClr val="tx2">
                <a:lumMod val="75000"/>
              </a:schemeClr>
            </a:solidFill>
          </a:endParaRPr>
        </a:p>
      </dgm:t>
    </dgm:pt>
    <dgm:pt modelId="{E8BEA9B3-96DF-4A64-85FC-1DD4A9ADD50D}">
      <dgm:prSet custT="1"/>
      <dgm:spPr>
        <a:solidFill>
          <a:srgbClr val="006AB3"/>
        </a:solidFill>
      </dgm:spPr>
      <dgm:t>
        <a:bodyPr/>
        <a:lstStyle/>
        <a:p>
          <a:r>
            <a:rPr lang="ru-RU" sz="1200" dirty="0" smtClean="0"/>
            <a:t>подготовлен стол, находящийся в зоне видимости камер видеонаблюдения, </a:t>
          </a:r>
          <a:br>
            <a:rPr lang="ru-RU" sz="1200" dirty="0" smtClean="0"/>
          </a:br>
          <a:r>
            <a:rPr lang="ru-RU" sz="1200" dirty="0" smtClean="0"/>
            <a:t>для осуществления раскладки ЭМ в процессе их печати в начале экзамена и раскладки и последующей упаковки ЭМ, собранных организаторами  у участников экзамена</a:t>
          </a:r>
          <a:endParaRPr lang="ru-RU" sz="1200" dirty="0"/>
        </a:p>
      </dgm:t>
    </dgm:pt>
    <dgm:pt modelId="{67EE0D9C-71E4-4EE4-9A1F-96A99DE988A3}" type="parTrans" cxnId="{9D534524-3C86-4176-819E-53DCC8B1B68F}">
      <dgm:prSet/>
      <dgm:spPr/>
      <dgm:t>
        <a:bodyPr/>
        <a:lstStyle/>
        <a:p>
          <a:endParaRPr lang="ru-RU"/>
        </a:p>
      </dgm:t>
    </dgm:pt>
    <dgm:pt modelId="{6E66F612-FFCB-4383-9E69-9C49393AF586}" type="sibTrans" cxnId="{9D534524-3C86-4176-819E-53DCC8B1B68F}">
      <dgm:prSet/>
      <dgm:spPr/>
      <dgm:t>
        <a:bodyPr/>
        <a:lstStyle/>
        <a:p>
          <a:endParaRPr lang="ru-RU"/>
        </a:p>
      </dgm:t>
    </dgm:pt>
    <dgm:pt modelId="{D3F4981A-FF00-4B0D-AF89-22A5634F7A2E}">
      <dgm:prSet phldrT="[Текст]" custT="1"/>
      <dgm:spPr>
        <a:solidFill>
          <a:srgbClr val="006AB3"/>
        </a:solidFill>
      </dgm:spPr>
      <dgm:t>
        <a:bodyPr/>
        <a:lstStyle/>
        <a:p>
          <a:r>
            <a:rPr lang="ru-RU" sz="1200" dirty="0" smtClean="0"/>
            <a:t>оборудованы специальным программно-аппаратным комплексом для проведения печати ЭМ </a:t>
          </a:r>
          <a:br>
            <a:rPr lang="ru-RU" sz="1200" dirty="0" smtClean="0"/>
          </a:br>
          <a:r>
            <a:rPr lang="ru-RU" sz="1200" dirty="0" smtClean="0"/>
            <a:t>в зоне видимости камер видеонаблюдения</a:t>
          </a:r>
          <a:endParaRPr lang="ru-RU" sz="1200" dirty="0"/>
        </a:p>
      </dgm:t>
    </dgm:pt>
    <dgm:pt modelId="{9B4AF0A7-9E87-42FF-89CD-9CB9C16533D2}" type="parTrans" cxnId="{A03FA817-F8B1-46DF-A9EA-877911C34F3F}">
      <dgm:prSet/>
      <dgm:spPr/>
      <dgm:t>
        <a:bodyPr/>
        <a:lstStyle/>
        <a:p>
          <a:endParaRPr lang="ru-RU"/>
        </a:p>
      </dgm:t>
    </dgm:pt>
    <dgm:pt modelId="{381AE01F-D22D-43FB-870C-B39CD7E28431}" type="sibTrans" cxnId="{A03FA817-F8B1-46DF-A9EA-877911C34F3F}">
      <dgm:prSet/>
      <dgm:spPr/>
      <dgm:t>
        <a:bodyPr/>
        <a:lstStyle/>
        <a:p>
          <a:endParaRPr lang="ru-RU"/>
        </a:p>
      </dgm:t>
    </dgm:pt>
    <dgm:pt modelId="{834117E4-7A76-48DB-9A02-3430E1B83BD2}">
      <dgm:prSet custT="1"/>
      <dgm:spPr/>
      <dgm:t>
        <a:bodyPr/>
        <a:lstStyle/>
        <a:p>
          <a:r>
            <a:rPr lang="ru-RU" sz="1200" dirty="0" smtClean="0"/>
            <a:t>подготовлены функционирующие часы, находящиеся в поле зрения участников экзаменов</a:t>
          </a:r>
          <a:endParaRPr lang="ru-RU" sz="1200" dirty="0"/>
        </a:p>
      </dgm:t>
    </dgm:pt>
    <dgm:pt modelId="{C4B0AB74-78D2-4203-B9FF-99EE0E91A9D8}" type="parTrans" cxnId="{3D1DB685-8A29-4AF7-9F64-6968C92511F5}">
      <dgm:prSet/>
      <dgm:spPr/>
      <dgm:t>
        <a:bodyPr/>
        <a:lstStyle/>
        <a:p>
          <a:endParaRPr lang="ru-RU"/>
        </a:p>
      </dgm:t>
    </dgm:pt>
    <dgm:pt modelId="{E9DC4DB3-BBE2-4761-AEB1-F0E743A4E707}" type="sibTrans" cxnId="{3D1DB685-8A29-4AF7-9F64-6968C92511F5}">
      <dgm:prSet/>
      <dgm:spPr/>
      <dgm:t>
        <a:bodyPr/>
        <a:lstStyle/>
        <a:p>
          <a:endParaRPr lang="ru-RU"/>
        </a:p>
      </dgm:t>
    </dgm:pt>
    <dgm:pt modelId="{88D2D5A2-E3E3-4EC4-A8B5-37D8B4B30396}" type="pres">
      <dgm:prSet presAssocID="{1E481FAC-517C-455A-A4CE-823B2BA799FB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D60995C-F7A5-4BF6-8EDC-60F5EE9831C5}" type="pres">
      <dgm:prSet presAssocID="{9B5AEA8C-060D-4766-B7F7-5EF26459BE92}" presName="comp" presStyleCnt="0"/>
      <dgm:spPr/>
      <dgm:t>
        <a:bodyPr/>
        <a:lstStyle/>
        <a:p>
          <a:endParaRPr lang="ru-RU"/>
        </a:p>
      </dgm:t>
    </dgm:pt>
    <dgm:pt modelId="{F3F9207F-75AB-4C45-A8FA-1A0367592CDA}" type="pres">
      <dgm:prSet presAssocID="{9B5AEA8C-060D-4766-B7F7-5EF26459BE92}" presName="box" presStyleLbl="node1" presStyleIdx="0" presStyleCnt="7" custScaleX="99993" custLinFactNeighborX="-72" custLinFactNeighborY="86686"/>
      <dgm:spPr/>
      <dgm:t>
        <a:bodyPr/>
        <a:lstStyle/>
        <a:p>
          <a:endParaRPr lang="ru-RU"/>
        </a:p>
      </dgm:t>
    </dgm:pt>
    <dgm:pt modelId="{B1E0497F-D5F8-41D0-AB96-6F55A08A2552}" type="pres">
      <dgm:prSet presAssocID="{9B5AEA8C-060D-4766-B7F7-5EF26459BE92}" presName="img" presStyleLbl="fgImgPlace1" presStyleIdx="0" presStyleCnt="7" custScaleX="35595" custScaleY="100065" custLinFactY="9444" custLinFactNeighborX="-24655" custLinFactNeighborY="100000"/>
      <dgm:spPr>
        <a:blipFill>
          <a:blip xmlns:r="http://schemas.openxmlformats.org/officeDocument/2006/relationships" r:embed="rId1">
            <a:extLst/>
          </a:blip>
          <a:srcRect/>
          <a:stretch>
            <a:fillRect l="-17000" r="-17000"/>
          </a:stretch>
        </a:blipFill>
      </dgm:spPr>
      <dgm:t>
        <a:bodyPr/>
        <a:lstStyle/>
        <a:p>
          <a:endParaRPr lang="ru-RU"/>
        </a:p>
      </dgm:t>
    </dgm:pt>
    <dgm:pt modelId="{0DDDEBC2-73F1-42F0-80BA-CD49380D6CDB}" type="pres">
      <dgm:prSet presAssocID="{9B5AEA8C-060D-4766-B7F7-5EF26459BE92}" presName="text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BA7283B-4D22-4928-8085-786A605D62C2}" type="pres">
      <dgm:prSet presAssocID="{8695CF36-A76C-44A5-9391-A0DA98EC6170}" presName="spacer" presStyleCnt="0"/>
      <dgm:spPr/>
      <dgm:t>
        <a:bodyPr/>
        <a:lstStyle/>
        <a:p>
          <a:endParaRPr lang="ru-RU"/>
        </a:p>
      </dgm:t>
    </dgm:pt>
    <dgm:pt modelId="{E4F348B2-398A-408C-A30A-EA5501D4ACFE}" type="pres">
      <dgm:prSet presAssocID="{834117E4-7A76-48DB-9A02-3430E1B83BD2}" presName="comp" presStyleCnt="0"/>
      <dgm:spPr/>
    </dgm:pt>
    <dgm:pt modelId="{60F43BFC-2AE5-4DED-8492-E0253D222757}" type="pres">
      <dgm:prSet presAssocID="{834117E4-7A76-48DB-9A02-3430E1B83BD2}" presName="box" presStyleLbl="node1" presStyleIdx="1" presStyleCnt="7" custLinFactY="54236" custLinFactNeighborX="232" custLinFactNeighborY="100000"/>
      <dgm:spPr/>
      <dgm:t>
        <a:bodyPr/>
        <a:lstStyle/>
        <a:p>
          <a:endParaRPr lang="ru-RU"/>
        </a:p>
      </dgm:t>
    </dgm:pt>
    <dgm:pt modelId="{FFC7A8E2-B0C1-4D32-8FDE-57925C89CF43}" type="pres">
      <dgm:prSet presAssocID="{834117E4-7A76-48DB-9A02-3430E1B83BD2}" presName="img" presStyleLbl="fgImgPlace1" presStyleIdx="1" presStyleCnt="7" custScaleX="37438" custLinFactY="97796" custLinFactNeighborX="-22467" custLinFactNeighborY="100000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7A18B4BF-F2EA-474B-BA58-2C69758C8D62}" type="pres">
      <dgm:prSet presAssocID="{834117E4-7A76-48DB-9A02-3430E1B83BD2}" presName="text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2493A8A-B3E2-4C05-B1E8-0A34BC3087DA}" type="pres">
      <dgm:prSet presAssocID="{E9DC4DB3-BBE2-4761-AEB1-F0E743A4E707}" presName="spacer" presStyleCnt="0"/>
      <dgm:spPr/>
    </dgm:pt>
    <dgm:pt modelId="{CAE9C0B1-5863-4D54-BCB6-BF0DFE390163}" type="pres">
      <dgm:prSet presAssocID="{D3F4981A-FF00-4B0D-AF89-22A5634F7A2E}" presName="comp" presStyleCnt="0"/>
      <dgm:spPr/>
    </dgm:pt>
    <dgm:pt modelId="{50F53775-C907-47EA-ABBF-6A6CBE2606A3}" type="pres">
      <dgm:prSet presAssocID="{D3F4981A-FF00-4B0D-AF89-22A5634F7A2E}" presName="box" presStyleLbl="node1" presStyleIdx="2" presStyleCnt="7" custScaleY="89648" custLinFactY="-100000" custLinFactNeighborY="-118284"/>
      <dgm:spPr/>
      <dgm:t>
        <a:bodyPr/>
        <a:lstStyle/>
        <a:p>
          <a:endParaRPr lang="ru-RU"/>
        </a:p>
      </dgm:t>
    </dgm:pt>
    <dgm:pt modelId="{92739853-1DC4-414B-AD04-E6D608B75F36}" type="pres">
      <dgm:prSet presAssocID="{D3F4981A-FF00-4B0D-AF89-22A5634F7A2E}" presName="img" presStyleLbl="fgImgPlace1" presStyleIdx="2" presStyleCnt="7" custScaleX="34655" custScaleY="105969" custLinFactY="-100000" custLinFactNeighborX="-25254" custLinFactNeighborY="-171999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64EF00A6-7479-40F8-9F3A-AAE00996A2A5}" type="pres">
      <dgm:prSet presAssocID="{D3F4981A-FF00-4B0D-AF89-22A5634F7A2E}" presName="text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24E96FF-8ECB-4126-8783-9575E870733E}" type="pres">
      <dgm:prSet presAssocID="{381AE01F-D22D-43FB-870C-B39CD7E28431}" presName="spacer" presStyleCnt="0"/>
      <dgm:spPr/>
    </dgm:pt>
    <dgm:pt modelId="{DA3EA99A-F9CC-46C8-AEC7-05AC80D5C43B}" type="pres">
      <dgm:prSet presAssocID="{DA841921-F127-4F76-8352-6CB3D0FBAFE5}" presName="comp" presStyleCnt="0"/>
      <dgm:spPr/>
      <dgm:t>
        <a:bodyPr/>
        <a:lstStyle/>
        <a:p>
          <a:endParaRPr lang="ru-RU"/>
        </a:p>
      </dgm:t>
    </dgm:pt>
    <dgm:pt modelId="{1AD5F0E0-6460-49CC-ABBC-FF4CB5EAB6FF}" type="pres">
      <dgm:prSet presAssocID="{DA841921-F127-4F76-8352-6CB3D0FBAFE5}" presName="box" presStyleLbl="node1" presStyleIdx="3" presStyleCnt="7" custScaleX="99993" custLinFactY="132039" custLinFactNeighborX="-72" custLinFactNeighborY="200000"/>
      <dgm:spPr/>
      <dgm:t>
        <a:bodyPr/>
        <a:lstStyle/>
        <a:p>
          <a:endParaRPr lang="ru-RU"/>
        </a:p>
      </dgm:t>
    </dgm:pt>
    <dgm:pt modelId="{1884D9A9-4386-47A8-9463-178C3A20A81D}" type="pres">
      <dgm:prSet presAssocID="{DA841921-F127-4F76-8352-6CB3D0FBAFE5}" presName="img" presStyleLbl="fgImgPlace1" presStyleIdx="3" presStyleCnt="7" custScaleX="47296" custLinFactY="200000" custLinFactNeighborX="-24612" custLinFactNeighborY="215049"/>
      <dgm:spPr>
        <a:blipFill rotWithShape="1">
          <a:blip xmlns:r="http://schemas.openxmlformats.org/officeDocument/2006/relationships" r:embed="rId4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95EFDCAF-18E7-47D4-AA9B-DD3A15531818}" type="pres">
      <dgm:prSet presAssocID="{DA841921-F127-4F76-8352-6CB3D0FBAFE5}" presName="text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B41D6BC-AE93-4ECC-B53A-7B95FFB8B851}" type="pres">
      <dgm:prSet presAssocID="{1A0D12D9-6442-4709-B928-F87625610EB6}" presName="spacer" presStyleCnt="0"/>
      <dgm:spPr/>
      <dgm:t>
        <a:bodyPr/>
        <a:lstStyle/>
        <a:p>
          <a:endParaRPr lang="ru-RU"/>
        </a:p>
      </dgm:t>
    </dgm:pt>
    <dgm:pt modelId="{B599D59F-C3DC-4C45-8B41-79FC78E84157}" type="pres">
      <dgm:prSet presAssocID="{F8F68825-34E3-492D-B101-51833991EACE}" presName="comp" presStyleCnt="0"/>
      <dgm:spPr/>
      <dgm:t>
        <a:bodyPr/>
        <a:lstStyle/>
        <a:p>
          <a:endParaRPr lang="ru-RU"/>
        </a:p>
      </dgm:t>
    </dgm:pt>
    <dgm:pt modelId="{2C3EF228-95C0-4AAE-8238-1ED265E8F9AC}" type="pres">
      <dgm:prSet presAssocID="{F8F68825-34E3-492D-B101-51833991EACE}" presName="box" presStyleLbl="node1" presStyleIdx="4" presStyleCnt="7" custScaleX="99993" custLinFactNeighborX="-4" custLinFactNeighborY="-71433"/>
      <dgm:spPr/>
      <dgm:t>
        <a:bodyPr/>
        <a:lstStyle/>
        <a:p>
          <a:endParaRPr lang="ru-RU"/>
        </a:p>
      </dgm:t>
    </dgm:pt>
    <dgm:pt modelId="{236C1D38-AD8E-4FA1-9694-BA6A3D7224E3}" type="pres">
      <dgm:prSet presAssocID="{F8F68825-34E3-492D-B101-51833991EACE}" presName="img" presStyleLbl="fgImgPlace1" presStyleIdx="4" presStyleCnt="7" custScaleX="39091" custLinFactNeighborX="-24712" custLinFactNeighborY="-90854"/>
      <dgm:spPr>
        <a:blipFill>
          <a:blip xmlns:r="http://schemas.openxmlformats.org/officeDocument/2006/relationships" r:embed="rId5">
            <a:extLst/>
          </a:blip>
          <a:srcRect/>
          <a:stretch>
            <a:fillRect t="-28000" b="-28000"/>
          </a:stretch>
        </a:blipFill>
      </dgm:spPr>
      <dgm:t>
        <a:bodyPr/>
        <a:lstStyle/>
        <a:p>
          <a:endParaRPr lang="ru-RU"/>
        </a:p>
      </dgm:t>
    </dgm:pt>
    <dgm:pt modelId="{012C6A3B-A16E-487F-A1E1-70B4D23C33BB}" type="pres">
      <dgm:prSet presAssocID="{F8F68825-34E3-492D-B101-51833991EACE}" presName="text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D317EC9-0E0E-4604-81D6-20FAE9163409}" type="pres">
      <dgm:prSet presAssocID="{39785CA0-E687-43B1-A3C1-F8D67F872C40}" presName="spacer" presStyleCnt="0"/>
      <dgm:spPr/>
      <dgm:t>
        <a:bodyPr/>
        <a:lstStyle/>
        <a:p>
          <a:endParaRPr lang="ru-RU"/>
        </a:p>
      </dgm:t>
    </dgm:pt>
    <dgm:pt modelId="{EDE2CD38-2A64-41D0-B7A4-CFE06ECEE200}" type="pres">
      <dgm:prSet presAssocID="{E8BEA9B3-96DF-4A64-85FC-1DD4A9ADD50D}" presName="comp" presStyleCnt="0"/>
      <dgm:spPr/>
    </dgm:pt>
    <dgm:pt modelId="{F3B44ED4-2302-4139-A8B5-BB157BE7AC49}" type="pres">
      <dgm:prSet presAssocID="{E8BEA9B3-96DF-4A64-85FC-1DD4A9ADD50D}" presName="box" presStyleLbl="node1" presStyleIdx="5" presStyleCnt="7" custAng="0" custLinFactNeighborX="-147" custLinFactNeighborY="8586"/>
      <dgm:spPr/>
      <dgm:t>
        <a:bodyPr/>
        <a:lstStyle/>
        <a:p>
          <a:endParaRPr lang="ru-RU"/>
        </a:p>
      </dgm:t>
    </dgm:pt>
    <dgm:pt modelId="{551C956B-DEF5-4301-9689-8DFE82E574C0}" type="pres">
      <dgm:prSet presAssocID="{E8BEA9B3-96DF-4A64-85FC-1DD4A9ADD50D}" presName="img" presStyleLbl="fgImgPlace1" presStyleIdx="5" presStyleCnt="7" custLinFactNeighborX="-3951" custLinFactNeighborY="14954"/>
      <dgm:spPr/>
      <dgm:t>
        <a:bodyPr/>
        <a:lstStyle/>
        <a:p>
          <a:endParaRPr lang="ru-RU"/>
        </a:p>
      </dgm:t>
    </dgm:pt>
    <dgm:pt modelId="{1E867A37-B9D3-42E5-880C-6F36325C5FB2}" type="pres">
      <dgm:prSet presAssocID="{E8BEA9B3-96DF-4A64-85FC-1DD4A9ADD50D}" presName="text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8C6C972-FE17-4F65-A44E-603BB7A1E4B1}" type="pres">
      <dgm:prSet presAssocID="{6E66F612-FFCB-4383-9E69-9C49393AF586}" presName="spacer" presStyleCnt="0"/>
      <dgm:spPr/>
    </dgm:pt>
    <dgm:pt modelId="{C37683E3-EC04-4E52-815F-C4F3CE10D278}" type="pres">
      <dgm:prSet presAssocID="{7080D3F3-1913-42BE-B65A-59A2EF3AB07D}" presName="comp" presStyleCnt="0"/>
      <dgm:spPr/>
      <dgm:t>
        <a:bodyPr/>
        <a:lstStyle/>
        <a:p>
          <a:endParaRPr lang="ru-RU"/>
        </a:p>
      </dgm:t>
    </dgm:pt>
    <dgm:pt modelId="{6C67489D-B48D-4D57-9E14-7A8ACACB73A0}" type="pres">
      <dgm:prSet presAssocID="{7080D3F3-1913-42BE-B65A-59A2EF3AB07D}" presName="box" presStyleLbl="node1" presStyleIdx="6" presStyleCnt="7" custScaleX="99993" custScaleY="98292" custLinFactY="-200000" custLinFactNeighborX="0" custLinFactNeighborY="-270781"/>
      <dgm:spPr/>
      <dgm:t>
        <a:bodyPr/>
        <a:lstStyle/>
        <a:p>
          <a:endParaRPr lang="ru-RU"/>
        </a:p>
      </dgm:t>
    </dgm:pt>
    <dgm:pt modelId="{02FA07D9-53FF-48E0-8E94-1803860131D9}" type="pres">
      <dgm:prSet presAssocID="{7080D3F3-1913-42BE-B65A-59A2EF3AB07D}" presName="img" presStyleLbl="fgImgPlace1" presStyleIdx="6" presStyleCnt="7" custScaleX="41063" custScaleY="91957" custLinFactY="-274174" custLinFactNeighborX="-25156" custLinFactNeighborY="-300000"/>
      <dgm:spPr>
        <a:blipFill>
          <a:blip xmlns:r="http://schemas.openxmlformats.org/officeDocument/2006/relationships" r:embed="rId6">
            <a:extLst/>
          </a:blip>
          <a:srcRect/>
          <a:stretch>
            <a:fillRect t="-5000" b="-5000"/>
          </a:stretch>
        </a:blipFill>
      </dgm:spPr>
      <dgm:t>
        <a:bodyPr/>
        <a:lstStyle/>
        <a:p>
          <a:endParaRPr lang="ru-RU"/>
        </a:p>
      </dgm:t>
    </dgm:pt>
    <dgm:pt modelId="{7783A31C-1708-424B-ADE1-E7C8A002580B}" type="pres">
      <dgm:prSet presAssocID="{7080D3F3-1913-42BE-B65A-59A2EF3AB07D}" presName="text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B9566DE-4265-47CF-9C24-DCF5768AB0EA}" srcId="{1E481FAC-517C-455A-A4CE-823B2BA799FB}" destId="{DA841921-F127-4F76-8352-6CB3D0FBAFE5}" srcOrd="3" destOrd="0" parTransId="{6BFFF189-EF25-4CE9-9DD7-FD4AF305F151}" sibTransId="{1A0D12D9-6442-4709-B928-F87625610EB6}"/>
    <dgm:cxn modelId="{05C7161F-F690-4AD4-BEB4-235DB5192384}" type="presOf" srcId="{E8BEA9B3-96DF-4A64-85FC-1DD4A9ADD50D}" destId="{1E867A37-B9D3-42E5-880C-6F36325C5FB2}" srcOrd="1" destOrd="0" presId="urn:microsoft.com/office/officeart/2005/8/layout/vList4#2"/>
    <dgm:cxn modelId="{3D1DB685-8A29-4AF7-9F64-6968C92511F5}" srcId="{1E481FAC-517C-455A-A4CE-823B2BA799FB}" destId="{834117E4-7A76-48DB-9A02-3430E1B83BD2}" srcOrd="1" destOrd="0" parTransId="{C4B0AB74-78D2-4203-B9FF-99EE0E91A9D8}" sibTransId="{E9DC4DB3-BBE2-4761-AEB1-F0E743A4E707}"/>
    <dgm:cxn modelId="{A03FA817-F8B1-46DF-A9EA-877911C34F3F}" srcId="{1E481FAC-517C-455A-A4CE-823B2BA799FB}" destId="{D3F4981A-FF00-4B0D-AF89-22A5634F7A2E}" srcOrd="2" destOrd="0" parTransId="{9B4AF0A7-9E87-42FF-89CD-9CB9C16533D2}" sibTransId="{381AE01F-D22D-43FB-870C-B39CD7E28431}"/>
    <dgm:cxn modelId="{40CD2235-C907-4869-AEC4-6D509E33374D}" type="presOf" srcId="{834117E4-7A76-48DB-9A02-3430E1B83BD2}" destId="{60F43BFC-2AE5-4DED-8492-E0253D222757}" srcOrd="0" destOrd="0" presId="urn:microsoft.com/office/officeart/2005/8/layout/vList4#2"/>
    <dgm:cxn modelId="{42951647-5DF8-4F6B-9652-562777D266A5}" type="presOf" srcId="{834117E4-7A76-48DB-9A02-3430E1B83BD2}" destId="{7A18B4BF-F2EA-474B-BA58-2C69758C8D62}" srcOrd="1" destOrd="0" presId="urn:microsoft.com/office/officeart/2005/8/layout/vList4#2"/>
    <dgm:cxn modelId="{6A9ECC58-939D-45DD-BF13-BF8A2DDD9985}" type="presOf" srcId="{9B5AEA8C-060D-4766-B7F7-5EF26459BE92}" destId="{0DDDEBC2-73F1-42F0-80BA-CD49380D6CDB}" srcOrd="1" destOrd="0" presId="urn:microsoft.com/office/officeart/2005/8/layout/vList4#2"/>
    <dgm:cxn modelId="{E3BC1A19-A82C-4EFC-8163-273F555EB9F5}" type="presOf" srcId="{DA841921-F127-4F76-8352-6CB3D0FBAFE5}" destId="{95EFDCAF-18E7-47D4-AA9B-DD3A15531818}" srcOrd="1" destOrd="0" presId="urn:microsoft.com/office/officeart/2005/8/layout/vList4#2"/>
    <dgm:cxn modelId="{9D534524-3C86-4176-819E-53DCC8B1B68F}" srcId="{1E481FAC-517C-455A-A4CE-823B2BA799FB}" destId="{E8BEA9B3-96DF-4A64-85FC-1DD4A9ADD50D}" srcOrd="5" destOrd="0" parTransId="{67EE0D9C-71E4-4EE4-9A1F-96A99DE988A3}" sibTransId="{6E66F612-FFCB-4383-9E69-9C49393AF586}"/>
    <dgm:cxn modelId="{8EDBD674-7624-483E-98D3-E627FCE0604B}" srcId="{1E481FAC-517C-455A-A4CE-823B2BA799FB}" destId="{9B5AEA8C-060D-4766-B7F7-5EF26459BE92}" srcOrd="0" destOrd="0" parTransId="{D78EDD09-1BE9-4A81-B375-79CDCC449795}" sibTransId="{8695CF36-A76C-44A5-9391-A0DA98EC6170}"/>
    <dgm:cxn modelId="{6AD21131-690B-4750-8C0B-AC16131529B5}" type="presOf" srcId="{9B5AEA8C-060D-4766-B7F7-5EF26459BE92}" destId="{F3F9207F-75AB-4C45-A8FA-1A0367592CDA}" srcOrd="0" destOrd="0" presId="urn:microsoft.com/office/officeart/2005/8/layout/vList4#2"/>
    <dgm:cxn modelId="{37AF0CDD-53EF-424A-B37C-421B796DAAE2}" type="presOf" srcId="{7080D3F3-1913-42BE-B65A-59A2EF3AB07D}" destId="{6C67489D-B48D-4D57-9E14-7A8ACACB73A0}" srcOrd="0" destOrd="0" presId="urn:microsoft.com/office/officeart/2005/8/layout/vList4#2"/>
    <dgm:cxn modelId="{5A1CE6BA-3FE4-4A57-9EC3-3C7BE51FEC04}" srcId="{1E481FAC-517C-455A-A4CE-823B2BA799FB}" destId="{7080D3F3-1913-42BE-B65A-59A2EF3AB07D}" srcOrd="6" destOrd="0" parTransId="{E82C2EC5-5169-4E79-BD98-7A94D3041EA4}" sibTransId="{57B89E70-5732-4530-89CB-4433B4F3D47F}"/>
    <dgm:cxn modelId="{C8404068-8CC9-4E9E-870E-F4A2C1F3A217}" type="presOf" srcId="{7080D3F3-1913-42BE-B65A-59A2EF3AB07D}" destId="{7783A31C-1708-424B-ADE1-E7C8A002580B}" srcOrd="1" destOrd="0" presId="urn:microsoft.com/office/officeart/2005/8/layout/vList4#2"/>
    <dgm:cxn modelId="{CA081321-50C2-4164-9042-5FF8F8549CC5}" type="presOf" srcId="{F8F68825-34E3-492D-B101-51833991EACE}" destId="{012C6A3B-A16E-487F-A1E1-70B4D23C33BB}" srcOrd="1" destOrd="0" presId="urn:microsoft.com/office/officeart/2005/8/layout/vList4#2"/>
    <dgm:cxn modelId="{54B8ECF5-2095-4F04-BDD2-3EC0087FBDF8}" srcId="{1E481FAC-517C-455A-A4CE-823B2BA799FB}" destId="{F8F68825-34E3-492D-B101-51833991EACE}" srcOrd="4" destOrd="0" parTransId="{CA34C7CF-7563-49AE-A78E-B55BD5B94C96}" sibTransId="{39785CA0-E687-43B1-A3C1-F8D67F872C40}"/>
    <dgm:cxn modelId="{CEBF9BFE-E0A7-41E6-A656-C7B1B0EC2CD7}" type="presOf" srcId="{DA841921-F127-4F76-8352-6CB3D0FBAFE5}" destId="{1AD5F0E0-6460-49CC-ABBC-FF4CB5EAB6FF}" srcOrd="0" destOrd="0" presId="urn:microsoft.com/office/officeart/2005/8/layout/vList4#2"/>
    <dgm:cxn modelId="{65CF3A92-6218-4706-9C53-50296C99A7FF}" type="presOf" srcId="{F8F68825-34E3-492D-B101-51833991EACE}" destId="{2C3EF228-95C0-4AAE-8238-1ED265E8F9AC}" srcOrd="0" destOrd="0" presId="urn:microsoft.com/office/officeart/2005/8/layout/vList4#2"/>
    <dgm:cxn modelId="{6C66D761-A999-49C9-8F81-3DA1D6924801}" type="presOf" srcId="{D3F4981A-FF00-4B0D-AF89-22A5634F7A2E}" destId="{50F53775-C907-47EA-ABBF-6A6CBE2606A3}" srcOrd="0" destOrd="0" presId="urn:microsoft.com/office/officeart/2005/8/layout/vList4#2"/>
    <dgm:cxn modelId="{F354C225-2CA4-4E45-8478-6273BC56B36A}" type="presOf" srcId="{D3F4981A-FF00-4B0D-AF89-22A5634F7A2E}" destId="{64EF00A6-7479-40F8-9F3A-AAE00996A2A5}" srcOrd="1" destOrd="0" presId="urn:microsoft.com/office/officeart/2005/8/layout/vList4#2"/>
    <dgm:cxn modelId="{53F713C0-1EA6-49B4-9268-8C0ABAE4AD31}" type="presOf" srcId="{1E481FAC-517C-455A-A4CE-823B2BA799FB}" destId="{88D2D5A2-E3E3-4EC4-A8B5-37D8B4B30396}" srcOrd="0" destOrd="0" presId="urn:microsoft.com/office/officeart/2005/8/layout/vList4#2"/>
    <dgm:cxn modelId="{25EBCD6D-2D65-4268-B6B1-37AAD190F5AC}" type="presOf" srcId="{E8BEA9B3-96DF-4A64-85FC-1DD4A9ADD50D}" destId="{F3B44ED4-2302-4139-A8B5-BB157BE7AC49}" srcOrd="0" destOrd="0" presId="urn:microsoft.com/office/officeart/2005/8/layout/vList4#2"/>
    <dgm:cxn modelId="{FA414B07-2AC3-471E-A097-C01B943443A9}" type="presParOf" srcId="{88D2D5A2-E3E3-4EC4-A8B5-37D8B4B30396}" destId="{5D60995C-F7A5-4BF6-8EDC-60F5EE9831C5}" srcOrd="0" destOrd="0" presId="urn:microsoft.com/office/officeart/2005/8/layout/vList4#2"/>
    <dgm:cxn modelId="{694AEC83-23DB-4932-9127-99160D27190D}" type="presParOf" srcId="{5D60995C-F7A5-4BF6-8EDC-60F5EE9831C5}" destId="{F3F9207F-75AB-4C45-A8FA-1A0367592CDA}" srcOrd="0" destOrd="0" presId="urn:microsoft.com/office/officeart/2005/8/layout/vList4#2"/>
    <dgm:cxn modelId="{45FADF3C-5209-4C39-8073-CCF606D2A37E}" type="presParOf" srcId="{5D60995C-F7A5-4BF6-8EDC-60F5EE9831C5}" destId="{B1E0497F-D5F8-41D0-AB96-6F55A08A2552}" srcOrd="1" destOrd="0" presId="urn:microsoft.com/office/officeart/2005/8/layout/vList4#2"/>
    <dgm:cxn modelId="{B95F213A-593D-4D56-BD99-5145B226C568}" type="presParOf" srcId="{5D60995C-F7A5-4BF6-8EDC-60F5EE9831C5}" destId="{0DDDEBC2-73F1-42F0-80BA-CD49380D6CDB}" srcOrd="2" destOrd="0" presId="urn:microsoft.com/office/officeart/2005/8/layout/vList4#2"/>
    <dgm:cxn modelId="{07673615-60E7-47EC-9150-7CC29DF253D9}" type="presParOf" srcId="{88D2D5A2-E3E3-4EC4-A8B5-37D8B4B30396}" destId="{8BA7283B-4D22-4928-8085-786A605D62C2}" srcOrd="1" destOrd="0" presId="urn:microsoft.com/office/officeart/2005/8/layout/vList4#2"/>
    <dgm:cxn modelId="{A40075EC-136A-4566-BBC2-801EAE2F9E50}" type="presParOf" srcId="{88D2D5A2-E3E3-4EC4-A8B5-37D8B4B30396}" destId="{E4F348B2-398A-408C-A30A-EA5501D4ACFE}" srcOrd="2" destOrd="0" presId="urn:microsoft.com/office/officeart/2005/8/layout/vList4#2"/>
    <dgm:cxn modelId="{C3093138-C68A-4D2D-A6E3-E20C8D7ED62E}" type="presParOf" srcId="{E4F348B2-398A-408C-A30A-EA5501D4ACFE}" destId="{60F43BFC-2AE5-4DED-8492-E0253D222757}" srcOrd="0" destOrd="0" presId="urn:microsoft.com/office/officeart/2005/8/layout/vList4#2"/>
    <dgm:cxn modelId="{D1724F62-4538-4027-A973-3F6A4811B46C}" type="presParOf" srcId="{E4F348B2-398A-408C-A30A-EA5501D4ACFE}" destId="{FFC7A8E2-B0C1-4D32-8FDE-57925C89CF43}" srcOrd="1" destOrd="0" presId="urn:microsoft.com/office/officeart/2005/8/layout/vList4#2"/>
    <dgm:cxn modelId="{03B4C2F4-F630-4DDC-A6EC-C54695ED268A}" type="presParOf" srcId="{E4F348B2-398A-408C-A30A-EA5501D4ACFE}" destId="{7A18B4BF-F2EA-474B-BA58-2C69758C8D62}" srcOrd="2" destOrd="0" presId="urn:microsoft.com/office/officeart/2005/8/layout/vList4#2"/>
    <dgm:cxn modelId="{162101D4-E000-4D53-8932-2C49AB6A0D9E}" type="presParOf" srcId="{88D2D5A2-E3E3-4EC4-A8B5-37D8B4B30396}" destId="{32493A8A-B3E2-4C05-B1E8-0A34BC3087DA}" srcOrd="3" destOrd="0" presId="urn:microsoft.com/office/officeart/2005/8/layout/vList4#2"/>
    <dgm:cxn modelId="{1D874C09-EC76-4BE1-94C1-6A6A713A0091}" type="presParOf" srcId="{88D2D5A2-E3E3-4EC4-A8B5-37D8B4B30396}" destId="{CAE9C0B1-5863-4D54-BCB6-BF0DFE390163}" srcOrd="4" destOrd="0" presId="urn:microsoft.com/office/officeart/2005/8/layout/vList4#2"/>
    <dgm:cxn modelId="{735B17BC-613B-4787-8650-C73038CFD0A8}" type="presParOf" srcId="{CAE9C0B1-5863-4D54-BCB6-BF0DFE390163}" destId="{50F53775-C907-47EA-ABBF-6A6CBE2606A3}" srcOrd="0" destOrd="0" presId="urn:microsoft.com/office/officeart/2005/8/layout/vList4#2"/>
    <dgm:cxn modelId="{8F16081D-939C-43E1-9DDC-0D2E1D4DA676}" type="presParOf" srcId="{CAE9C0B1-5863-4D54-BCB6-BF0DFE390163}" destId="{92739853-1DC4-414B-AD04-E6D608B75F36}" srcOrd="1" destOrd="0" presId="urn:microsoft.com/office/officeart/2005/8/layout/vList4#2"/>
    <dgm:cxn modelId="{6955A9C5-8C6E-4F65-8594-51B936D6B91F}" type="presParOf" srcId="{CAE9C0B1-5863-4D54-BCB6-BF0DFE390163}" destId="{64EF00A6-7479-40F8-9F3A-AAE00996A2A5}" srcOrd="2" destOrd="0" presId="urn:microsoft.com/office/officeart/2005/8/layout/vList4#2"/>
    <dgm:cxn modelId="{836FAF68-C379-4416-8BA5-D0DCE95481D4}" type="presParOf" srcId="{88D2D5A2-E3E3-4EC4-A8B5-37D8B4B30396}" destId="{224E96FF-8ECB-4126-8783-9575E870733E}" srcOrd="5" destOrd="0" presId="urn:microsoft.com/office/officeart/2005/8/layout/vList4#2"/>
    <dgm:cxn modelId="{D22325B3-C1D7-4F21-B8F4-DC8D3AEC4675}" type="presParOf" srcId="{88D2D5A2-E3E3-4EC4-A8B5-37D8B4B30396}" destId="{DA3EA99A-F9CC-46C8-AEC7-05AC80D5C43B}" srcOrd="6" destOrd="0" presId="urn:microsoft.com/office/officeart/2005/8/layout/vList4#2"/>
    <dgm:cxn modelId="{19C5DA40-5718-4F1B-94D4-A5E1790CF65E}" type="presParOf" srcId="{DA3EA99A-F9CC-46C8-AEC7-05AC80D5C43B}" destId="{1AD5F0E0-6460-49CC-ABBC-FF4CB5EAB6FF}" srcOrd="0" destOrd="0" presId="urn:microsoft.com/office/officeart/2005/8/layout/vList4#2"/>
    <dgm:cxn modelId="{A6E5B334-C452-4B0C-A46A-643A332ED02E}" type="presParOf" srcId="{DA3EA99A-F9CC-46C8-AEC7-05AC80D5C43B}" destId="{1884D9A9-4386-47A8-9463-178C3A20A81D}" srcOrd="1" destOrd="0" presId="urn:microsoft.com/office/officeart/2005/8/layout/vList4#2"/>
    <dgm:cxn modelId="{DFE48FCC-C598-4984-BCD4-76D66A0B5FB2}" type="presParOf" srcId="{DA3EA99A-F9CC-46C8-AEC7-05AC80D5C43B}" destId="{95EFDCAF-18E7-47D4-AA9B-DD3A15531818}" srcOrd="2" destOrd="0" presId="urn:microsoft.com/office/officeart/2005/8/layout/vList4#2"/>
    <dgm:cxn modelId="{063B386C-2911-40D9-98F6-18D453FBED0B}" type="presParOf" srcId="{88D2D5A2-E3E3-4EC4-A8B5-37D8B4B30396}" destId="{8B41D6BC-AE93-4ECC-B53A-7B95FFB8B851}" srcOrd="7" destOrd="0" presId="urn:microsoft.com/office/officeart/2005/8/layout/vList4#2"/>
    <dgm:cxn modelId="{E3E8256E-B756-4D45-A362-77E2DF50D34A}" type="presParOf" srcId="{88D2D5A2-E3E3-4EC4-A8B5-37D8B4B30396}" destId="{B599D59F-C3DC-4C45-8B41-79FC78E84157}" srcOrd="8" destOrd="0" presId="urn:microsoft.com/office/officeart/2005/8/layout/vList4#2"/>
    <dgm:cxn modelId="{8455715F-A021-4125-9D4F-953A7CDC3A2E}" type="presParOf" srcId="{B599D59F-C3DC-4C45-8B41-79FC78E84157}" destId="{2C3EF228-95C0-4AAE-8238-1ED265E8F9AC}" srcOrd="0" destOrd="0" presId="urn:microsoft.com/office/officeart/2005/8/layout/vList4#2"/>
    <dgm:cxn modelId="{3CC7478B-896D-4F8F-B1FD-096A23EEBAF2}" type="presParOf" srcId="{B599D59F-C3DC-4C45-8B41-79FC78E84157}" destId="{236C1D38-AD8E-4FA1-9694-BA6A3D7224E3}" srcOrd="1" destOrd="0" presId="urn:microsoft.com/office/officeart/2005/8/layout/vList4#2"/>
    <dgm:cxn modelId="{81FBB243-4FCA-40E1-9967-C5DE0EAE9EE0}" type="presParOf" srcId="{B599D59F-C3DC-4C45-8B41-79FC78E84157}" destId="{012C6A3B-A16E-487F-A1E1-70B4D23C33BB}" srcOrd="2" destOrd="0" presId="urn:microsoft.com/office/officeart/2005/8/layout/vList4#2"/>
    <dgm:cxn modelId="{F80C7E59-7105-4D47-A9B8-24783CC9292F}" type="presParOf" srcId="{88D2D5A2-E3E3-4EC4-A8B5-37D8B4B30396}" destId="{AD317EC9-0E0E-4604-81D6-20FAE9163409}" srcOrd="9" destOrd="0" presId="urn:microsoft.com/office/officeart/2005/8/layout/vList4#2"/>
    <dgm:cxn modelId="{91EFEC58-6405-413F-9110-96DAD2105114}" type="presParOf" srcId="{88D2D5A2-E3E3-4EC4-A8B5-37D8B4B30396}" destId="{EDE2CD38-2A64-41D0-B7A4-CFE06ECEE200}" srcOrd="10" destOrd="0" presId="urn:microsoft.com/office/officeart/2005/8/layout/vList4#2"/>
    <dgm:cxn modelId="{3FDD005F-C2DC-4474-8614-30DA9FCFF0E1}" type="presParOf" srcId="{EDE2CD38-2A64-41D0-B7A4-CFE06ECEE200}" destId="{F3B44ED4-2302-4139-A8B5-BB157BE7AC49}" srcOrd="0" destOrd="0" presId="urn:microsoft.com/office/officeart/2005/8/layout/vList4#2"/>
    <dgm:cxn modelId="{0DB1AFC9-5F35-485C-B33F-64D31A07F50C}" type="presParOf" srcId="{EDE2CD38-2A64-41D0-B7A4-CFE06ECEE200}" destId="{551C956B-DEF5-4301-9689-8DFE82E574C0}" srcOrd="1" destOrd="0" presId="urn:microsoft.com/office/officeart/2005/8/layout/vList4#2"/>
    <dgm:cxn modelId="{177AACC4-9309-45DE-AAC9-9301ACBD9562}" type="presParOf" srcId="{EDE2CD38-2A64-41D0-B7A4-CFE06ECEE200}" destId="{1E867A37-B9D3-42E5-880C-6F36325C5FB2}" srcOrd="2" destOrd="0" presId="urn:microsoft.com/office/officeart/2005/8/layout/vList4#2"/>
    <dgm:cxn modelId="{48305588-2E2A-495F-B2F4-598AEC131E58}" type="presParOf" srcId="{88D2D5A2-E3E3-4EC4-A8B5-37D8B4B30396}" destId="{38C6C972-FE17-4F65-A44E-603BB7A1E4B1}" srcOrd="11" destOrd="0" presId="urn:microsoft.com/office/officeart/2005/8/layout/vList4#2"/>
    <dgm:cxn modelId="{40E7A39C-8A0C-4928-A5AF-A8C2D048A1A2}" type="presParOf" srcId="{88D2D5A2-E3E3-4EC4-A8B5-37D8B4B30396}" destId="{C37683E3-EC04-4E52-815F-C4F3CE10D278}" srcOrd="12" destOrd="0" presId="urn:microsoft.com/office/officeart/2005/8/layout/vList4#2"/>
    <dgm:cxn modelId="{7817AD99-9317-458D-9883-361EB002794E}" type="presParOf" srcId="{C37683E3-EC04-4E52-815F-C4F3CE10D278}" destId="{6C67489D-B48D-4D57-9E14-7A8ACACB73A0}" srcOrd="0" destOrd="0" presId="urn:microsoft.com/office/officeart/2005/8/layout/vList4#2"/>
    <dgm:cxn modelId="{94F989AA-35F2-4896-BDE0-56ABC36BDA4D}" type="presParOf" srcId="{C37683E3-EC04-4E52-815F-C4F3CE10D278}" destId="{02FA07D9-53FF-48E0-8E94-1803860131D9}" srcOrd="1" destOrd="0" presId="urn:microsoft.com/office/officeart/2005/8/layout/vList4#2"/>
    <dgm:cxn modelId="{A05AA158-4C83-49A8-9551-359F583245AE}" type="presParOf" srcId="{C37683E3-EC04-4E52-815F-C4F3CE10D278}" destId="{7783A31C-1708-424B-ADE1-E7C8A002580B}" srcOrd="2" destOrd="0" presId="urn:microsoft.com/office/officeart/2005/8/layout/vList4#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A8FB58C7-A0F3-4901-8CA3-503C4BAF4D0C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972564F-49D2-4C27-B08F-F42C8EA72B66}">
      <dgm:prSet custT="1"/>
      <dgm:spPr>
        <a:solidFill>
          <a:srgbClr val="025B94"/>
        </a:solidFill>
      </dgm:spPr>
      <dgm:t>
        <a:bodyPr/>
        <a:lstStyle/>
        <a:p>
          <a:pPr rtl="0"/>
          <a:r>
            <a:rPr lang="ru-RU" sz="1200" dirty="0" smtClean="0"/>
            <a:t>увеличение продолжительности экзамена по учебному предмету на 1,5 часа (ЕГЭ по иностранным языкам (раздел «Говорение» – на 30 минут)</a:t>
          </a:r>
          <a:endParaRPr lang="ru-RU" sz="1200" dirty="0"/>
        </a:p>
      </dgm:t>
    </dgm:pt>
    <dgm:pt modelId="{9DF38518-8A81-4C64-933F-F1DD8D039D3A}" type="parTrans" cxnId="{2C55240E-CE8F-43E1-B362-F13603716CFA}">
      <dgm:prSet/>
      <dgm:spPr/>
      <dgm:t>
        <a:bodyPr/>
        <a:lstStyle/>
        <a:p>
          <a:endParaRPr lang="ru-RU"/>
        </a:p>
      </dgm:t>
    </dgm:pt>
    <dgm:pt modelId="{528E9842-F444-45BC-B103-A76357B63294}" type="sibTrans" cxnId="{2C55240E-CE8F-43E1-B362-F13603716CFA}">
      <dgm:prSet/>
      <dgm:spPr/>
      <dgm:t>
        <a:bodyPr/>
        <a:lstStyle/>
        <a:p>
          <a:endParaRPr lang="ru-RU"/>
        </a:p>
      </dgm:t>
    </dgm:pt>
    <dgm:pt modelId="{D7D583F3-7157-4AAC-B852-68D2ACB8F9DF}">
      <dgm:prSet custT="1"/>
      <dgm:spPr>
        <a:solidFill>
          <a:srgbClr val="025B94"/>
        </a:solidFill>
      </dgm:spPr>
      <dgm:t>
        <a:bodyPr/>
        <a:lstStyle/>
        <a:p>
          <a:pPr rtl="0"/>
          <a:r>
            <a:rPr lang="ru-RU" sz="1200" dirty="0" smtClean="0"/>
            <a:t>организация питания и перерывов для проведения необходимых лечебных и профилактических мероприятий во время проведения экзамена</a:t>
          </a:r>
          <a:endParaRPr lang="ru-RU" sz="1200" dirty="0"/>
        </a:p>
      </dgm:t>
    </dgm:pt>
    <dgm:pt modelId="{2BEA3558-3FF9-4871-8688-07558DD36010}" type="parTrans" cxnId="{E28E03B7-8BAF-4E08-A410-3DED5DE5A8B8}">
      <dgm:prSet/>
      <dgm:spPr/>
      <dgm:t>
        <a:bodyPr/>
        <a:lstStyle/>
        <a:p>
          <a:endParaRPr lang="ru-RU"/>
        </a:p>
      </dgm:t>
    </dgm:pt>
    <dgm:pt modelId="{0BA80BAA-7E78-418E-A99F-145C45DE354A}" type="sibTrans" cxnId="{E28E03B7-8BAF-4E08-A410-3DED5DE5A8B8}">
      <dgm:prSet/>
      <dgm:spPr/>
      <dgm:t>
        <a:bodyPr/>
        <a:lstStyle/>
        <a:p>
          <a:endParaRPr lang="ru-RU"/>
        </a:p>
      </dgm:t>
    </dgm:pt>
    <dgm:pt modelId="{2EBAD73C-FFE8-4E15-BE1F-D2E98202FFF0}">
      <dgm:prSet custT="1"/>
      <dgm:spPr>
        <a:solidFill>
          <a:srgbClr val="025B94"/>
        </a:solidFill>
      </dgm:spPr>
      <dgm:t>
        <a:bodyPr/>
        <a:lstStyle/>
        <a:p>
          <a:pPr rtl="0"/>
          <a:r>
            <a:rPr lang="ru-RU" sz="1200" dirty="0" smtClean="0"/>
            <a:t>беспрепятственный доступ участников экзамена в аудитории, туалетные и иные помещения, а также их пребывание в указанных помещениях  (пандусы, поручни, расширенные дверные проемы, лифты)</a:t>
          </a:r>
          <a:endParaRPr lang="ru-RU" sz="1200" dirty="0"/>
        </a:p>
      </dgm:t>
    </dgm:pt>
    <dgm:pt modelId="{350FEAF2-D03A-4198-86E6-0B6D6406E61B}" type="parTrans" cxnId="{8CC5628A-8A1C-412D-8F9D-BF44F4808C01}">
      <dgm:prSet/>
      <dgm:spPr/>
      <dgm:t>
        <a:bodyPr/>
        <a:lstStyle/>
        <a:p>
          <a:endParaRPr lang="ru-RU"/>
        </a:p>
      </dgm:t>
    </dgm:pt>
    <dgm:pt modelId="{4C92AF43-7B9D-4AA9-8001-6DCA3BDDC33E}" type="sibTrans" cxnId="{8CC5628A-8A1C-412D-8F9D-BF44F4808C01}">
      <dgm:prSet/>
      <dgm:spPr/>
      <dgm:t>
        <a:bodyPr/>
        <a:lstStyle/>
        <a:p>
          <a:endParaRPr lang="ru-RU"/>
        </a:p>
      </dgm:t>
    </dgm:pt>
    <dgm:pt modelId="{65486C70-FA15-4225-9409-8B680B25C16E}">
      <dgm:prSet custT="1"/>
      <dgm:spPr>
        <a:solidFill>
          <a:srgbClr val="006AB3"/>
        </a:solidFill>
      </dgm:spPr>
      <dgm:t>
        <a:bodyPr/>
        <a:lstStyle/>
        <a:p>
          <a:pPr rtl="0"/>
          <a:r>
            <a:rPr lang="ru-RU" sz="1200" dirty="0" smtClean="0"/>
            <a:t>использование на экзамене необходимых для выполнения заданий технических средств</a:t>
          </a:r>
          <a:r>
            <a:rPr lang="ru-RU" sz="500" dirty="0" smtClean="0"/>
            <a:t>;</a:t>
          </a:r>
          <a:endParaRPr lang="ru-RU" sz="500" dirty="0"/>
        </a:p>
      </dgm:t>
    </dgm:pt>
    <dgm:pt modelId="{463BC92D-52A2-4168-B5F6-59D6C0F78739}" type="parTrans" cxnId="{0233EF4B-99A2-4F15-B536-87651D58605E}">
      <dgm:prSet/>
      <dgm:spPr/>
      <dgm:t>
        <a:bodyPr/>
        <a:lstStyle/>
        <a:p>
          <a:endParaRPr lang="ru-RU"/>
        </a:p>
      </dgm:t>
    </dgm:pt>
    <dgm:pt modelId="{FDF8E9E7-0472-483D-82E7-0E8F53884FEB}" type="sibTrans" cxnId="{0233EF4B-99A2-4F15-B536-87651D58605E}">
      <dgm:prSet/>
      <dgm:spPr/>
      <dgm:t>
        <a:bodyPr/>
        <a:lstStyle/>
        <a:p>
          <a:endParaRPr lang="ru-RU"/>
        </a:p>
      </dgm:t>
    </dgm:pt>
    <dgm:pt modelId="{2E3EEE33-BFCE-49CD-82DD-7A20172D520A}">
      <dgm:prSet custT="1"/>
      <dgm:spPr>
        <a:solidFill>
          <a:srgbClr val="006AB3"/>
        </a:solidFill>
      </dgm:spPr>
      <dgm:t>
        <a:bodyPr/>
        <a:lstStyle/>
        <a:p>
          <a:pPr rtl="0"/>
          <a:r>
            <a:rPr lang="ru-RU" sz="1200" dirty="0" smtClean="0"/>
            <a:t>оборудование аудитории для проведения экзамена звукоусиливающей аппаратурой как коллективного, так и индивидуального пользования (для слабослышащих участников экзамена) </a:t>
          </a:r>
          <a:endParaRPr lang="ru-RU" sz="1200" dirty="0"/>
        </a:p>
      </dgm:t>
    </dgm:pt>
    <dgm:pt modelId="{B83C09E0-4611-4744-9CBD-AD63FF8D6AC8}" type="parTrans" cxnId="{60B91CDE-A49E-41ED-98C9-0B6A761EFD23}">
      <dgm:prSet/>
      <dgm:spPr/>
      <dgm:t>
        <a:bodyPr/>
        <a:lstStyle/>
        <a:p>
          <a:endParaRPr lang="ru-RU"/>
        </a:p>
      </dgm:t>
    </dgm:pt>
    <dgm:pt modelId="{F51D2524-04CC-42D2-837D-B6B48D119AE9}" type="sibTrans" cxnId="{60B91CDE-A49E-41ED-98C9-0B6A761EFD23}">
      <dgm:prSet/>
      <dgm:spPr/>
      <dgm:t>
        <a:bodyPr/>
        <a:lstStyle/>
        <a:p>
          <a:endParaRPr lang="ru-RU"/>
        </a:p>
      </dgm:t>
    </dgm:pt>
    <dgm:pt modelId="{98626802-035F-4FC6-9926-A150A4F00716}">
      <dgm:prSet custT="1"/>
      <dgm:spPr>
        <a:solidFill>
          <a:srgbClr val="006AB3"/>
        </a:solidFill>
      </dgm:spPr>
      <dgm:t>
        <a:bodyPr/>
        <a:lstStyle/>
        <a:p>
          <a:pPr rtl="0"/>
          <a:r>
            <a:rPr lang="ru-RU" sz="1200" dirty="0" smtClean="0"/>
            <a:t>привлечение при необходимости ассистента-</a:t>
          </a:r>
          <a:r>
            <a:rPr lang="ru-RU" sz="1200" dirty="0" err="1" smtClean="0"/>
            <a:t>сурдопереводчика</a:t>
          </a:r>
          <a:r>
            <a:rPr lang="ru-RU" sz="1200" dirty="0" smtClean="0"/>
            <a:t> (для глухих и слабослышащих участников экзамена)</a:t>
          </a:r>
          <a:r>
            <a:rPr lang="ru-RU" sz="500" dirty="0" smtClean="0"/>
            <a:t>;</a:t>
          </a:r>
          <a:endParaRPr lang="ru-RU" sz="500" dirty="0"/>
        </a:p>
      </dgm:t>
    </dgm:pt>
    <dgm:pt modelId="{FB2A2329-9BC5-487C-81DE-8A03F34BEA3D}" type="parTrans" cxnId="{2BBCFE91-1DA1-4688-BD6F-B59EFA93A420}">
      <dgm:prSet/>
      <dgm:spPr/>
      <dgm:t>
        <a:bodyPr/>
        <a:lstStyle/>
        <a:p>
          <a:endParaRPr lang="ru-RU"/>
        </a:p>
      </dgm:t>
    </dgm:pt>
    <dgm:pt modelId="{7FF3CDC6-04C6-4E3F-9DFD-E2481A01FBC2}" type="sibTrans" cxnId="{2BBCFE91-1DA1-4688-BD6F-B59EFA93A420}">
      <dgm:prSet/>
      <dgm:spPr/>
      <dgm:t>
        <a:bodyPr/>
        <a:lstStyle/>
        <a:p>
          <a:endParaRPr lang="ru-RU"/>
        </a:p>
      </dgm:t>
    </dgm:pt>
    <dgm:pt modelId="{C02D024B-F1EB-40CA-B593-036579D8D070}">
      <dgm:prSet custT="1"/>
      <dgm:spPr>
        <a:solidFill>
          <a:srgbClr val="006AB3"/>
        </a:solidFill>
      </dgm:spPr>
      <dgm:t>
        <a:bodyPr/>
        <a:lstStyle/>
        <a:p>
          <a:pPr rtl="0"/>
          <a:r>
            <a:rPr lang="ru-RU" sz="1200" dirty="0" smtClean="0"/>
            <a:t>оформление ЭМ рельефно-точечным шрифтом Брайля или в виде электронного документа, доступного с помощью компьютера</a:t>
          </a:r>
          <a:endParaRPr lang="ru-RU" sz="1200" dirty="0"/>
        </a:p>
      </dgm:t>
    </dgm:pt>
    <dgm:pt modelId="{A2ACAC34-21E5-4B58-9F6A-0CEFBA90E41A}" type="parTrans" cxnId="{36198F9D-D7D0-4F68-A0D3-8B4A063AC786}">
      <dgm:prSet/>
      <dgm:spPr/>
      <dgm:t>
        <a:bodyPr/>
        <a:lstStyle/>
        <a:p>
          <a:endParaRPr lang="ru-RU"/>
        </a:p>
      </dgm:t>
    </dgm:pt>
    <dgm:pt modelId="{15B8ED1E-F612-40FC-88DA-DCC9724B71B3}" type="sibTrans" cxnId="{36198F9D-D7D0-4F68-A0D3-8B4A063AC786}">
      <dgm:prSet/>
      <dgm:spPr/>
      <dgm:t>
        <a:bodyPr/>
        <a:lstStyle/>
        <a:p>
          <a:endParaRPr lang="ru-RU"/>
        </a:p>
      </dgm:t>
    </dgm:pt>
    <dgm:pt modelId="{814D9326-92A3-4A0D-84C1-20CA0D463471}">
      <dgm:prSet custT="1"/>
      <dgm:spPr>
        <a:solidFill>
          <a:srgbClr val="006AB3"/>
        </a:solidFill>
      </dgm:spPr>
      <dgm:t>
        <a:bodyPr/>
        <a:lstStyle/>
        <a:p>
          <a:pPr rtl="0"/>
          <a:r>
            <a:rPr lang="ru-RU" sz="1200" dirty="0" smtClean="0"/>
            <a:t>копирование экзаменационных материалов ЭМ в увеличенном размере в день проведения экзамена в аудитории в присутствии членов ГЭК сразу после печати ИК; обеспечение аудиторий для проведения экзаменов увеличительными устройствами; индивидуальное равномерное освещение не менее 300 люкс (для слабовидящих участников экзамена)</a:t>
          </a:r>
          <a:endParaRPr lang="ru-RU" sz="1200" dirty="0"/>
        </a:p>
      </dgm:t>
    </dgm:pt>
    <dgm:pt modelId="{4AEB7FE4-8581-4D60-9A22-1F72C80764E5}" type="parTrans" cxnId="{6C58BC01-04F3-409A-8C6B-9EC049F28BE1}">
      <dgm:prSet/>
      <dgm:spPr/>
      <dgm:t>
        <a:bodyPr/>
        <a:lstStyle/>
        <a:p>
          <a:endParaRPr lang="ru-RU"/>
        </a:p>
      </dgm:t>
    </dgm:pt>
    <dgm:pt modelId="{E2BD07B1-5A72-4CF8-90F3-3EFB64BAE574}" type="sibTrans" cxnId="{6C58BC01-04F3-409A-8C6B-9EC049F28BE1}">
      <dgm:prSet/>
      <dgm:spPr/>
      <dgm:t>
        <a:bodyPr/>
        <a:lstStyle/>
        <a:p>
          <a:endParaRPr lang="ru-RU"/>
        </a:p>
      </dgm:t>
    </dgm:pt>
    <dgm:pt modelId="{FB0390A4-639D-4CC4-9AD2-E5721BF62AC5}">
      <dgm:prSet custT="1"/>
      <dgm:spPr>
        <a:solidFill>
          <a:srgbClr val="006AB3"/>
        </a:solidFill>
      </dgm:spPr>
      <dgm:t>
        <a:bodyPr/>
        <a:lstStyle/>
        <a:p>
          <a:pPr rtl="0"/>
          <a:r>
            <a:rPr lang="ru-RU" sz="1200" dirty="0" smtClean="0"/>
            <a:t>выполнение письменной экзаменационной работы на компьютере, не имеющем выхода в сеть «Интернет» и не содержащем информации по сдаваемому учебному предмету, по желанию</a:t>
          </a:r>
          <a:r>
            <a:rPr lang="ru-RU" sz="500" dirty="0" smtClean="0"/>
            <a:t>.</a:t>
          </a:r>
          <a:endParaRPr lang="ru-RU" sz="500" dirty="0"/>
        </a:p>
      </dgm:t>
    </dgm:pt>
    <dgm:pt modelId="{C3D488D2-D856-4DF5-B2BD-66EA3C9BB875}" type="parTrans" cxnId="{7DCEE01A-405B-423B-82F0-4DE4CF491EBC}">
      <dgm:prSet/>
      <dgm:spPr/>
      <dgm:t>
        <a:bodyPr/>
        <a:lstStyle/>
        <a:p>
          <a:endParaRPr lang="ru-RU"/>
        </a:p>
      </dgm:t>
    </dgm:pt>
    <dgm:pt modelId="{A6A7ADB5-FE3E-4404-A939-6FFCD0EEBDF5}" type="sibTrans" cxnId="{7DCEE01A-405B-423B-82F0-4DE4CF491EBC}">
      <dgm:prSet/>
      <dgm:spPr/>
      <dgm:t>
        <a:bodyPr/>
        <a:lstStyle/>
        <a:p>
          <a:endParaRPr lang="ru-RU"/>
        </a:p>
      </dgm:t>
    </dgm:pt>
    <dgm:pt modelId="{535390D6-9407-4A31-8E76-EFBF0E5649FC}">
      <dgm:prSet custT="1"/>
      <dgm:spPr>
        <a:solidFill>
          <a:srgbClr val="006AB3"/>
        </a:solidFill>
      </dgm:spPr>
      <dgm:t>
        <a:bodyPr/>
        <a:lstStyle/>
        <a:p>
          <a:r>
            <a:rPr lang="ru-RU" sz="1200" dirty="0" smtClean="0"/>
            <a:t>присутствие ассистентов, оказывающих указанным лицам необходимую техническую помощь с учетом состояния их здоровья, особенностей психофизического развития и индивидуальных возможностей</a:t>
          </a:r>
          <a:endParaRPr lang="ru-RU" sz="1200" dirty="0"/>
        </a:p>
      </dgm:t>
    </dgm:pt>
    <dgm:pt modelId="{477FAA55-5343-40AA-A463-C0D471ED2D5D}" type="parTrans" cxnId="{6C2FC1EE-2844-444F-BC12-F1AEB19EB43D}">
      <dgm:prSet/>
      <dgm:spPr/>
      <dgm:t>
        <a:bodyPr/>
        <a:lstStyle/>
        <a:p>
          <a:endParaRPr lang="ru-RU"/>
        </a:p>
      </dgm:t>
    </dgm:pt>
    <dgm:pt modelId="{2B2BDCC8-86C0-445B-86BA-F352FE4567A8}" type="sibTrans" cxnId="{6C2FC1EE-2844-444F-BC12-F1AEB19EB43D}">
      <dgm:prSet/>
      <dgm:spPr/>
      <dgm:t>
        <a:bodyPr/>
        <a:lstStyle/>
        <a:p>
          <a:endParaRPr lang="ru-RU"/>
        </a:p>
      </dgm:t>
    </dgm:pt>
    <dgm:pt modelId="{98678D5E-434F-466A-AF70-7CB092D8FA75}" type="pres">
      <dgm:prSet presAssocID="{A8FB58C7-A0F3-4901-8CA3-503C4BAF4D0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0F72F8C-6E7D-4101-ACAA-91DE9D09E774}" type="pres">
      <dgm:prSet presAssocID="{6972564F-49D2-4C27-B08F-F42C8EA72B66}" presName="parentText" presStyleLbl="node1" presStyleIdx="0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ABDA36E-1D6E-4A48-8064-4F3B84870DBC}" type="pres">
      <dgm:prSet presAssocID="{528E9842-F444-45BC-B103-A76357B63294}" presName="spacer" presStyleCnt="0"/>
      <dgm:spPr/>
    </dgm:pt>
    <dgm:pt modelId="{13D3D69B-191E-4532-88A8-0BD689F4829C}" type="pres">
      <dgm:prSet presAssocID="{D7D583F3-7157-4AAC-B852-68D2ACB8F9DF}" presName="parentText" presStyleLbl="node1" presStyleIdx="1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26BD787-9499-4207-B849-45998F21EDF7}" type="pres">
      <dgm:prSet presAssocID="{0BA80BAA-7E78-418E-A99F-145C45DE354A}" presName="spacer" presStyleCnt="0"/>
      <dgm:spPr/>
    </dgm:pt>
    <dgm:pt modelId="{E9F43397-2F93-4429-B853-BECDEF954F70}" type="pres">
      <dgm:prSet presAssocID="{2EBAD73C-FFE8-4E15-BE1F-D2E98202FFF0}" presName="parentText" presStyleLbl="node1" presStyleIdx="2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8AAD8E-86EE-44DA-A29D-0409CA938CD8}" type="pres">
      <dgm:prSet presAssocID="{4C92AF43-7B9D-4AA9-8001-6DCA3BDDC33E}" presName="spacer" presStyleCnt="0"/>
      <dgm:spPr/>
    </dgm:pt>
    <dgm:pt modelId="{DE853C7E-AF5E-41BB-A7F8-9B14CCF9179D}" type="pres">
      <dgm:prSet presAssocID="{65486C70-FA15-4225-9409-8B680B25C16E}" presName="parentText" presStyleLbl="node1" presStyleIdx="3" presStyleCnt="10" custLinFactY="115740" custLinFactNeighborY="2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345C20-8797-4855-8C08-2AEA2F68D1DA}" type="pres">
      <dgm:prSet presAssocID="{FDF8E9E7-0472-483D-82E7-0E8F53884FEB}" presName="spacer" presStyleCnt="0"/>
      <dgm:spPr/>
    </dgm:pt>
    <dgm:pt modelId="{B59B3EBC-783C-4D22-BF8E-F3C73E69D415}" type="pres">
      <dgm:prSet presAssocID="{535390D6-9407-4A31-8E76-EFBF0E5649FC}" presName="parentText" presStyleLbl="node1" presStyleIdx="4" presStyleCnt="10" custLinFactY="-80789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A4297C7-FBFF-44B9-8D23-6CC9F078AABF}" type="pres">
      <dgm:prSet presAssocID="{2B2BDCC8-86C0-445B-86BA-F352FE4567A8}" presName="spacer" presStyleCnt="0"/>
      <dgm:spPr/>
    </dgm:pt>
    <dgm:pt modelId="{8C532A66-0C6E-468D-8839-261E70B6D7A2}" type="pres">
      <dgm:prSet presAssocID="{2E3EEE33-BFCE-49CD-82DD-7A20172D520A}" presName="parentText" presStyleLbl="node1" presStyleIdx="5" presStyleCnt="10" custLinFactY="12136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BD6C7C-6722-4154-9435-6228BE79E8F2}" type="pres">
      <dgm:prSet presAssocID="{F51D2524-04CC-42D2-837D-B6B48D119AE9}" presName="spacer" presStyleCnt="0"/>
      <dgm:spPr/>
    </dgm:pt>
    <dgm:pt modelId="{66E84E5B-A138-4EDB-8B16-97E9FBF1DAFB}" type="pres">
      <dgm:prSet presAssocID="{98626802-035F-4FC6-9926-A150A4F00716}" presName="parentText" presStyleLbl="node1" presStyleIdx="6" presStyleCnt="10" custLinFactY="2254" custLinFactNeighborX="-10176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E559A70-A153-4DB9-A9D5-DF7D0D24FAB4}" type="pres">
      <dgm:prSet presAssocID="{7FF3CDC6-04C6-4E3F-9DFD-E2481A01FBC2}" presName="spacer" presStyleCnt="0"/>
      <dgm:spPr/>
    </dgm:pt>
    <dgm:pt modelId="{3C230607-68D5-42CB-8698-5894101B5A62}" type="pres">
      <dgm:prSet presAssocID="{C02D024B-F1EB-40CA-B593-036579D8D070}" presName="parentText" presStyleLbl="node1" presStyleIdx="7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08431EE-CE8D-4747-81BA-22955AD0D85C}" type="pres">
      <dgm:prSet presAssocID="{15B8ED1E-F612-40FC-88DA-DCC9724B71B3}" presName="spacer" presStyleCnt="0"/>
      <dgm:spPr/>
    </dgm:pt>
    <dgm:pt modelId="{0E11C9AE-27B4-4AA9-B5A1-9F27CEACA0B7}" type="pres">
      <dgm:prSet presAssocID="{814D9326-92A3-4A0D-84C1-20CA0D463471}" presName="parentText" presStyleLbl="node1" presStyleIdx="8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1399232-F041-489C-B261-69E5B16F83E7}" type="pres">
      <dgm:prSet presAssocID="{E2BD07B1-5A72-4CF8-90F3-3EFB64BAE574}" presName="spacer" presStyleCnt="0"/>
      <dgm:spPr/>
    </dgm:pt>
    <dgm:pt modelId="{D963E5D5-1305-4BFA-8F31-1A6F52FFFE00}" type="pres">
      <dgm:prSet presAssocID="{FB0390A4-639D-4CC4-9AD2-E5721BF62AC5}" presName="parentText" presStyleLbl="node1" presStyleIdx="9" presStyleCnt="10" custLinFactY="-700" custLinFactNeighborX="-2499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D27A86F-C4C0-40EE-A490-9B3296E94538}" type="presOf" srcId="{98626802-035F-4FC6-9926-A150A4F00716}" destId="{66E84E5B-A138-4EDB-8B16-97E9FBF1DAFB}" srcOrd="0" destOrd="0" presId="urn:microsoft.com/office/officeart/2005/8/layout/vList2"/>
    <dgm:cxn modelId="{E28E03B7-8BAF-4E08-A410-3DED5DE5A8B8}" srcId="{A8FB58C7-A0F3-4901-8CA3-503C4BAF4D0C}" destId="{D7D583F3-7157-4AAC-B852-68D2ACB8F9DF}" srcOrd="1" destOrd="0" parTransId="{2BEA3558-3FF9-4871-8688-07558DD36010}" sibTransId="{0BA80BAA-7E78-418E-A99F-145C45DE354A}"/>
    <dgm:cxn modelId="{0C4504D5-1D13-4DA5-A471-949A853E863E}" type="presOf" srcId="{D7D583F3-7157-4AAC-B852-68D2ACB8F9DF}" destId="{13D3D69B-191E-4532-88A8-0BD689F4829C}" srcOrd="0" destOrd="0" presId="urn:microsoft.com/office/officeart/2005/8/layout/vList2"/>
    <dgm:cxn modelId="{88B1F511-8AC3-4B61-B8F3-865EA0FD843E}" type="presOf" srcId="{A8FB58C7-A0F3-4901-8CA3-503C4BAF4D0C}" destId="{98678D5E-434F-466A-AF70-7CB092D8FA75}" srcOrd="0" destOrd="0" presId="urn:microsoft.com/office/officeart/2005/8/layout/vList2"/>
    <dgm:cxn modelId="{FC829F71-3A80-477E-B422-8DD7962FBA2F}" type="presOf" srcId="{65486C70-FA15-4225-9409-8B680B25C16E}" destId="{DE853C7E-AF5E-41BB-A7F8-9B14CCF9179D}" srcOrd="0" destOrd="0" presId="urn:microsoft.com/office/officeart/2005/8/layout/vList2"/>
    <dgm:cxn modelId="{60B91CDE-A49E-41ED-98C9-0B6A761EFD23}" srcId="{A8FB58C7-A0F3-4901-8CA3-503C4BAF4D0C}" destId="{2E3EEE33-BFCE-49CD-82DD-7A20172D520A}" srcOrd="5" destOrd="0" parTransId="{B83C09E0-4611-4744-9CBD-AD63FF8D6AC8}" sibTransId="{F51D2524-04CC-42D2-837D-B6B48D119AE9}"/>
    <dgm:cxn modelId="{CAB5BCC9-BFCF-4D89-A46F-AA88012A9E12}" type="presOf" srcId="{FB0390A4-639D-4CC4-9AD2-E5721BF62AC5}" destId="{D963E5D5-1305-4BFA-8F31-1A6F52FFFE00}" srcOrd="0" destOrd="0" presId="urn:microsoft.com/office/officeart/2005/8/layout/vList2"/>
    <dgm:cxn modelId="{5104DF92-82C4-4239-8B05-B30A9FA700B9}" type="presOf" srcId="{6972564F-49D2-4C27-B08F-F42C8EA72B66}" destId="{80F72F8C-6E7D-4101-ACAA-91DE9D09E774}" srcOrd="0" destOrd="0" presId="urn:microsoft.com/office/officeart/2005/8/layout/vList2"/>
    <dgm:cxn modelId="{6C2FC1EE-2844-444F-BC12-F1AEB19EB43D}" srcId="{A8FB58C7-A0F3-4901-8CA3-503C4BAF4D0C}" destId="{535390D6-9407-4A31-8E76-EFBF0E5649FC}" srcOrd="4" destOrd="0" parTransId="{477FAA55-5343-40AA-A463-C0D471ED2D5D}" sibTransId="{2B2BDCC8-86C0-445B-86BA-F352FE4567A8}"/>
    <dgm:cxn modelId="{8B9E3C40-6C16-442D-B98C-1E6B498F4D24}" type="presOf" srcId="{C02D024B-F1EB-40CA-B593-036579D8D070}" destId="{3C230607-68D5-42CB-8698-5894101B5A62}" srcOrd="0" destOrd="0" presId="urn:microsoft.com/office/officeart/2005/8/layout/vList2"/>
    <dgm:cxn modelId="{2C55240E-CE8F-43E1-B362-F13603716CFA}" srcId="{A8FB58C7-A0F3-4901-8CA3-503C4BAF4D0C}" destId="{6972564F-49D2-4C27-B08F-F42C8EA72B66}" srcOrd="0" destOrd="0" parTransId="{9DF38518-8A81-4C64-933F-F1DD8D039D3A}" sibTransId="{528E9842-F444-45BC-B103-A76357B63294}"/>
    <dgm:cxn modelId="{BBD3DFC9-B1FC-40B3-B6B3-AB0615154E30}" type="presOf" srcId="{2EBAD73C-FFE8-4E15-BE1F-D2E98202FFF0}" destId="{E9F43397-2F93-4429-B853-BECDEF954F70}" srcOrd="0" destOrd="0" presId="urn:microsoft.com/office/officeart/2005/8/layout/vList2"/>
    <dgm:cxn modelId="{0233EF4B-99A2-4F15-B536-87651D58605E}" srcId="{A8FB58C7-A0F3-4901-8CA3-503C4BAF4D0C}" destId="{65486C70-FA15-4225-9409-8B680B25C16E}" srcOrd="3" destOrd="0" parTransId="{463BC92D-52A2-4168-B5F6-59D6C0F78739}" sibTransId="{FDF8E9E7-0472-483D-82E7-0E8F53884FEB}"/>
    <dgm:cxn modelId="{A7471073-D9DF-4892-97F4-953F230D57E7}" type="presOf" srcId="{535390D6-9407-4A31-8E76-EFBF0E5649FC}" destId="{B59B3EBC-783C-4D22-BF8E-F3C73E69D415}" srcOrd="0" destOrd="0" presId="urn:microsoft.com/office/officeart/2005/8/layout/vList2"/>
    <dgm:cxn modelId="{BB76A23F-279D-4AF2-9948-CD2ED6687F5D}" type="presOf" srcId="{814D9326-92A3-4A0D-84C1-20CA0D463471}" destId="{0E11C9AE-27B4-4AA9-B5A1-9F27CEACA0B7}" srcOrd="0" destOrd="0" presId="urn:microsoft.com/office/officeart/2005/8/layout/vList2"/>
    <dgm:cxn modelId="{47177D06-0B83-49F3-A48F-3299DE98B0C2}" type="presOf" srcId="{2E3EEE33-BFCE-49CD-82DD-7A20172D520A}" destId="{8C532A66-0C6E-468D-8839-261E70B6D7A2}" srcOrd="0" destOrd="0" presId="urn:microsoft.com/office/officeart/2005/8/layout/vList2"/>
    <dgm:cxn modelId="{6C58BC01-04F3-409A-8C6B-9EC049F28BE1}" srcId="{A8FB58C7-A0F3-4901-8CA3-503C4BAF4D0C}" destId="{814D9326-92A3-4A0D-84C1-20CA0D463471}" srcOrd="8" destOrd="0" parTransId="{4AEB7FE4-8581-4D60-9A22-1F72C80764E5}" sibTransId="{E2BD07B1-5A72-4CF8-90F3-3EFB64BAE574}"/>
    <dgm:cxn modelId="{7DCEE01A-405B-423B-82F0-4DE4CF491EBC}" srcId="{A8FB58C7-A0F3-4901-8CA3-503C4BAF4D0C}" destId="{FB0390A4-639D-4CC4-9AD2-E5721BF62AC5}" srcOrd="9" destOrd="0" parTransId="{C3D488D2-D856-4DF5-B2BD-66EA3C9BB875}" sibTransId="{A6A7ADB5-FE3E-4404-A939-6FFCD0EEBDF5}"/>
    <dgm:cxn modelId="{2BBCFE91-1DA1-4688-BD6F-B59EFA93A420}" srcId="{A8FB58C7-A0F3-4901-8CA3-503C4BAF4D0C}" destId="{98626802-035F-4FC6-9926-A150A4F00716}" srcOrd="6" destOrd="0" parTransId="{FB2A2329-9BC5-487C-81DE-8A03F34BEA3D}" sibTransId="{7FF3CDC6-04C6-4E3F-9DFD-E2481A01FBC2}"/>
    <dgm:cxn modelId="{36198F9D-D7D0-4F68-A0D3-8B4A063AC786}" srcId="{A8FB58C7-A0F3-4901-8CA3-503C4BAF4D0C}" destId="{C02D024B-F1EB-40CA-B593-036579D8D070}" srcOrd="7" destOrd="0" parTransId="{A2ACAC34-21E5-4B58-9F6A-0CEFBA90E41A}" sibTransId="{15B8ED1E-F612-40FC-88DA-DCC9724B71B3}"/>
    <dgm:cxn modelId="{8CC5628A-8A1C-412D-8F9D-BF44F4808C01}" srcId="{A8FB58C7-A0F3-4901-8CA3-503C4BAF4D0C}" destId="{2EBAD73C-FFE8-4E15-BE1F-D2E98202FFF0}" srcOrd="2" destOrd="0" parTransId="{350FEAF2-D03A-4198-86E6-0B6D6406E61B}" sibTransId="{4C92AF43-7B9D-4AA9-8001-6DCA3BDDC33E}"/>
    <dgm:cxn modelId="{7831C22A-2ACA-4BD5-AC50-786116D78672}" type="presParOf" srcId="{98678D5E-434F-466A-AF70-7CB092D8FA75}" destId="{80F72F8C-6E7D-4101-ACAA-91DE9D09E774}" srcOrd="0" destOrd="0" presId="urn:microsoft.com/office/officeart/2005/8/layout/vList2"/>
    <dgm:cxn modelId="{047CD76A-DFCB-4638-A6F9-043E6D86C955}" type="presParOf" srcId="{98678D5E-434F-466A-AF70-7CB092D8FA75}" destId="{8ABDA36E-1D6E-4A48-8064-4F3B84870DBC}" srcOrd="1" destOrd="0" presId="urn:microsoft.com/office/officeart/2005/8/layout/vList2"/>
    <dgm:cxn modelId="{825729CF-C61F-4BD3-BC61-025A00B83087}" type="presParOf" srcId="{98678D5E-434F-466A-AF70-7CB092D8FA75}" destId="{13D3D69B-191E-4532-88A8-0BD689F4829C}" srcOrd="2" destOrd="0" presId="urn:microsoft.com/office/officeart/2005/8/layout/vList2"/>
    <dgm:cxn modelId="{679D129D-A4A3-45ED-803D-D1276BAC8548}" type="presParOf" srcId="{98678D5E-434F-466A-AF70-7CB092D8FA75}" destId="{C26BD787-9499-4207-B849-45998F21EDF7}" srcOrd="3" destOrd="0" presId="urn:microsoft.com/office/officeart/2005/8/layout/vList2"/>
    <dgm:cxn modelId="{CE3B8C8B-0692-42F6-8917-5625B7A611BD}" type="presParOf" srcId="{98678D5E-434F-466A-AF70-7CB092D8FA75}" destId="{E9F43397-2F93-4429-B853-BECDEF954F70}" srcOrd="4" destOrd="0" presId="urn:microsoft.com/office/officeart/2005/8/layout/vList2"/>
    <dgm:cxn modelId="{73DCBAFB-91F8-44D7-8D26-3B2B593F3347}" type="presParOf" srcId="{98678D5E-434F-466A-AF70-7CB092D8FA75}" destId="{5E8AAD8E-86EE-44DA-A29D-0409CA938CD8}" srcOrd="5" destOrd="0" presId="urn:microsoft.com/office/officeart/2005/8/layout/vList2"/>
    <dgm:cxn modelId="{9AD99BE2-7719-4B06-AB6D-3CBA148F2754}" type="presParOf" srcId="{98678D5E-434F-466A-AF70-7CB092D8FA75}" destId="{DE853C7E-AF5E-41BB-A7F8-9B14CCF9179D}" srcOrd="6" destOrd="0" presId="urn:microsoft.com/office/officeart/2005/8/layout/vList2"/>
    <dgm:cxn modelId="{981F32AC-0225-4DA2-9A43-71661BA1AF1A}" type="presParOf" srcId="{98678D5E-434F-466A-AF70-7CB092D8FA75}" destId="{D4345C20-8797-4855-8C08-2AEA2F68D1DA}" srcOrd="7" destOrd="0" presId="urn:microsoft.com/office/officeart/2005/8/layout/vList2"/>
    <dgm:cxn modelId="{9FBBF108-5247-4A54-93F0-7E69801E242F}" type="presParOf" srcId="{98678D5E-434F-466A-AF70-7CB092D8FA75}" destId="{B59B3EBC-783C-4D22-BF8E-F3C73E69D415}" srcOrd="8" destOrd="0" presId="urn:microsoft.com/office/officeart/2005/8/layout/vList2"/>
    <dgm:cxn modelId="{C597D97B-5FDF-4542-8F5A-AB2FA7612C49}" type="presParOf" srcId="{98678D5E-434F-466A-AF70-7CB092D8FA75}" destId="{8A4297C7-FBFF-44B9-8D23-6CC9F078AABF}" srcOrd="9" destOrd="0" presId="urn:microsoft.com/office/officeart/2005/8/layout/vList2"/>
    <dgm:cxn modelId="{02C9C62B-DDAE-44B1-8F14-EEE173A786B0}" type="presParOf" srcId="{98678D5E-434F-466A-AF70-7CB092D8FA75}" destId="{8C532A66-0C6E-468D-8839-261E70B6D7A2}" srcOrd="10" destOrd="0" presId="urn:microsoft.com/office/officeart/2005/8/layout/vList2"/>
    <dgm:cxn modelId="{FF3DE3E6-0A63-4A03-ADC8-FD6411C56CE4}" type="presParOf" srcId="{98678D5E-434F-466A-AF70-7CB092D8FA75}" destId="{B9BD6C7C-6722-4154-9435-6228BE79E8F2}" srcOrd="11" destOrd="0" presId="urn:microsoft.com/office/officeart/2005/8/layout/vList2"/>
    <dgm:cxn modelId="{BC4B4F24-623D-407D-89FD-40D1F76C20E7}" type="presParOf" srcId="{98678D5E-434F-466A-AF70-7CB092D8FA75}" destId="{66E84E5B-A138-4EDB-8B16-97E9FBF1DAFB}" srcOrd="12" destOrd="0" presId="urn:microsoft.com/office/officeart/2005/8/layout/vList2"/>
    <dgm:cxn modelId="{CD11662F-A492-4526-A884-22D3E727FEF8}" type="presParOf" srcId="{98678D5E-434F-466A-AF70-7CB092D8FA75}" destId="{9E559A70-A153-4DB9-A9D5-DF7D0D24FAB4}" srcOrd="13" destOrd="0" presId="urn:microsoft.com/office/officeart/2005/8/layout/vList2"/>
    <dgm:cxn modelId="{9ED8AF85-B040-4038-84D2-DA44E9C8CC68}" type="presParOf" srcId="{98678D5E-434F-466A-AF70-7CB092D8FA75}" destId="{3C230607-68D5-42CB-8698-5894101B5A62}" srcOrd="14" destOrd="0" presId="urn:microsoft.com/office/officeart/2005/8/layout/vList2"/>
    <dgm:cxn modelId="{C6CCFCF2-C610-4B90-88B9-7C07A4871091}" type="presParOf" srcId="{98678D5E-434F-466A-AF70-7CB092D8FA75}" destId="{B08431EE-CE8D-4747-81BA-22955AD0D85C}" srcOrd="15" destOrd="0" presId="urn:microsoft.com/office/officeart/2005/8/layout/vList2"/>
    <dgm:cxn modelId="{CD552DD3-7DE5-4C00-A7BA-A7B40A37B872}" type="presParOf" srcId="{98678D5E-434F-466A-AF70-7CB092D8FA75}" destId="{0E11C9AE-27B4-4AA9-B5A1-9F27CEACA0B7}" srcOrd="16" destOrd="0" presId="urn:microsoft.com/office/officeart/2005/8/layout/vList2"/>
    <dgm:cxn modelId="{4D4FA828-2845-4068-8104-6C4C4534CCBC}" type="presParOf" srcId="{98678D5E-434F-466A-AF70-7CB092D8FA75}" destId="{21399232-F041-489C-B261-69E5B16F83E7}" srcOrd="17" destOrd="0" presId="urn:microsoft.com/office/officeart/2005/8/layout/vList2"/>
    <dgm:cxn modelId="{89F90B00-8F8B-4A78-8EA2-B4CC4FEB733E}" type="presParOf" srcId="{98678D5E-434F-466A-AF70-7CB092D8FA75}" destId="{D963E5D5-1305-4BFA-8F31-1A6F52FFFE00}" srcOrd="18" destOrd="0" presId="urn:microsoft.com/office/officeart/2005/8/layout/vList2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69B0AF6A-3938-47A7-9433-9650EDB5EA2A}" type="doc">
      <dgm:prSet loTypeId="urn:microsoft.com/office/officeart/2005/8/layout/hierarchy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60ACAC8-3D6F-416D-AE12-8A177E5EF273}">
      <dgm:prSet phldrT="[Текст]"/>
      <dgm:spPr>
        <a:solidFill>
          <a:srgbClr val="006AB3"/>
        </a:solidFill>
      </dgm:spPr>
      <dgm:t>
        <a:bodyPr/>
        <a:lstStyle/>
        <a:p>
          <a:r>
            <a:rPr lang="ru-RU" dirty="0" smtClean="0"/>
            <a:t>Лицам, задействованным в проведении ЕГЭ в ППЭ (в том числе общественным наблюдателям и представителям СМИ), </a:t>
          </a:r>
          <a:r>
            <a:rPr lang="ru-RU" b="1" dirty="0" smtClean="0">
              <a:solidFill>
                <a:srgbClr val="FF0000"/>
              </a:solidFill>
            </a:rPr>
            <a:t>запрещается:</a:t>
          </a:r>
          <a:endParaRPr lang="ru-RU" b="1" dirty="0">
            <a:solidFill>
              <a:srgbClr val="FF0000"/>
            </a:solidFill>
          </a:endParaRPr>
        </a:p>
      </dgm:t>
    </dgm:pt>
    <dgm:pt modelId="{F385D660-7A96-4394-B648-71408C71CF6C}" type="parTrans" cxnId="{AABFE3C1-F730-4B07-A9D2-BE04171C53C2}">
      <dgm:prSet/>
      <dgm:spPr/>
      <dgm:t>
        <a:bodyPr/>
        <a:lstStyle/>
        <a:p>
          <a:endParaRPr lang="ru-RU"/>
        </a:p>
      </dgm:t>
    </dgm:pt>
    <dgm:pt modelId="{31FC6134-5C8D-415F-85E6-95AA0493A31C}" type="sibTrans" cxnId="{AABFE3C1-F730-4B07-A9D2-BE04171C53C2}">
      <dgm:prSet/>
      <dgm:spPr/>
      <dgm:t>
        <a:bodyPr/>
        <a:lstStyle/>
        <a:p>
          <a:endParaRPr lang="ru-RU"/>
        </a:p>
      </dgm:t>
    </dgm:pt>
    <dgm:pt modelId="{F664591C-9550-4F61-AE82-B982E5CD8D10}">
      <dgm:prSet phldrT="[Текст]" custT="1"/>
      <dgm:spPr>
        <a:solidFill>
          <a:srgbClr val="006AB3"/>
        </a:solidFill>
      </dgm:spPr>
      <dgm:t>
        <a:bodyPr/>
        <a:lstStyle/>
        <a:p>
          <a:r>
            <a:rPr lang="ru-RU" sz="1800" dirty="0" smtClean="0"/>
            <a:t>передавать участникам средства связи, электронно-вычислительную технику, фото-, аудио и видеоаппаратуру</a:t>
          </a:r>
          <a:endParaRPr lang="ru-RU" sz="1800" dirty="0"/>
        </a:p>
      </dgm:t>
    </dgm:pt>
    <dgm:pt modelId="{6E6963C0-D796-4EC6-9E6C-87D5CDBD6213}" type="parTrans" cxnId="{8F77B207-D78E-4235-99A7-245373059C1A}">
      <dgm:prSet/>
      <dgm:spPr/>
      <dgm:t>
        <a:bodyPr/>
        <a:lstStyle/>
        <a:p>
          <a:endParaRPr lang="ru-RU"/>
        </a:p>
      </dgm:t>
    </dgm:pt>
    <dgm:pt modelId="{5563AAE8-2035-4263-B468-4465FD629D91}" type="sibTrans" cxnId="{8F77B207-D78E-4235-99A7-245373059C1A}">
      <dgm:prSet/>
      <dgm:spPr/>
      <dgm:t>
        <a:bodyPr/>
        <a:lstStyle/>
        <a:p>
          <a:endParaRPr lang="ru-RU"/>
        </a:p>
      </dgm:t>
    </dgm:pt>
    <dgm:pt modelId="{3B09EFB5-35EE-4ED7-A341-C557C13B8E92}">
      <dgm:prSet phldrT="[Текст]"/>
      <dgm:spPr>
        <a:solidFill>
          <a:srgbClr val="006AB3"/>
        </a:solidFill>
      </dgm:spPr>
      <dgm:t>
        <a:bodyPr/>
        <a:lstStyle/>
        <a:p>
          <a:r>
            <a:rPr lang="ru-RU" dirty="0" smtClean="0"/>
            <a:t>выносить из аудитории </a:t>
          </a:r>
          <a:br>
            <a:rPr lang="ru-RU" dirty="0" smtClean="0"/>
          </a:br>
          <a:r>
            <a:rPr lang="ru-RU" dirty="0" smtClean="0"/>
            <a:t>и ППЭ ЭМ на бумажном </a:t>
          </a:r>
          <a:br>
            <a:rPr lang="ru-RU" dirty="0" smtClean="0"/>
          </a:br>
          <a:r>
            <a:rPr lang="ru-RU" dirty="0" smtClean="0"/>
            <a:t>или электронном носителе</a:t>
          </a:r>
          <a:endParaRPr lang="ru-RU" dirty="0"/>
        </a:p>
      </dgm:t>
    </dgm:pt>
    <dgm:pt modelId="{EA4264E1-F055-4BAD-80D7-73D2B6CDBB53}" type="parTrans" cxnId="{D7FD78E0-E8AF-46DE-83AB-517812F24BC0}">
      <dgm:prSet/>
      <dgm:spPr/>
      <dgm:t>
        <a:bodyPr/>
        <a:lstStyle/>
        <a:p>
          <a:endParaRPr lang="ru-RU"/>
        </a:p>
      </dgm:t>
    </dgm:pt>
    <dgm:pt modelId="{48C68D3C-1A16-4F13-A7C9-44C3E9588C37}" type="sibTrans" cxnId="{D7FD78E0-E8AF-46DE-83AB-517812F24BC0}">
      <dgm:prSet/>
      <dgm:spPr/>
      <dgm:t>
        <a:bodyPr/>
        <a:lstStyle/>
        <a:p>
          <a:endParaRPr lang="ru-RU"/>
        </a:p>
      </dgm:t>
    </dgm:pt>
    <dgm:pt modelId="{7BF5B2F5-6E20-496D-AC0C-93929C8C19EA}">
      <dgm:prSet phldrT="[Текст]" custT="1"/>
      <dgm:spPr>
        <a:solidFill>
          <a:srgbClr val="006AB3"/>
        </a:solidFill>
      </dgm:spPr>
      <dgm:t>
        <a:bodyPr/>
        <a:lstStyle/>
        <a:p>
          <a:r>
            <a:rPr lang="ru-RU" sz="1800" dirty="0" smtClean="0"/>
            <a:t>оказывать</a:t>
          </a:r>
          <a:r>
            <a:rPr lang="ru-RU" sz="3700" dirty="0" smtClean="0"/>
            <a:t> </a:t>
          </a:r>
          <a:r>
            <a:rPr lang="ru-RU" sz="1800" dirty="0" smtClean="0"/>
            <a:t>содействие участникам экзамена</a:t>
          </a:r>
          <a:endParaRPr lang="ru-RU" sz="1800" dirty="0"/>
        </a:p>
      </dgm:t>
    </dgm:pt>
    <dgm:pt modelId="{42892FF0-7E6B-42C7-B97C-68E2B01407AE}" type="sibTrans" cxnId="{F5C63F48-B9DF-448A-8F5E-C2187F8D7E82}">
      <dgm:prSet/>
      <dgm:spPr/>
      <dgm:t>
        <a:bodyPr/>
        <a:lstStyle/>
        <a:p>
          <a:endParaRPr lang="ru-RU"/>
        </a:p>
      </dgm:t>
    </dgm:pt>
    <dgm:pt modelId="{FC465AC2-4682-4201-A924-5699B9031D87}" type="parTrans" cxnId="{F5C63F48-B9DF-448A-8F5E-C2187F8D7E82}">
      <dgm:prSet/>
      <dgm:spPr/>
      <dgm:t>
        <a:bodyPr/>
        <a:lstStyle/>
        <a:p>
          <a:endParaRPr lang="ru-RU"/>
        </a:p>
      </dgm:t>
    </dgm:pt>
    <dgm:pt modelId="{07D799D8-BA75-4290-8254-E596C33645D3}">
      <dgm:prSet phldrT="[Текст]" custT="1"/>
      <dgm:spPr>
        <a:solidFill>
          <a:srgbClr val="006AB3"/>
        </a:solidFill>
      </dgm:spPr>
      <dgm:t>
        <a:bodyPr/>
        <a:lstStyle/>
        <a:p>
          <a:r>
            <a:rPr lang="ru-RU" sz="1800" dirty="0" smtClean="0"/>
            <a:t>фотографировать и переписывать задания</a:t>
          </a:r>
          <a:endParaRPr lang="ru-RU" sz="1800" dirty="0"/>
        </a:p>
      </dgm:t>
    </dgm:pt>
    <dgm:pt modelId="{1B576C73-DECE-42DB-8276-BDB4A5B97814}" type="sibTrans" cxnId="{3053D784-C89C-4E7C-A5B5-5886DBAD3446}">
      <dgm:prSet/>
      <dgm:spPr/>
      <dgm:t>
        <a:bodyPr/>
        <a:lstStyle/>
        <a:p>
          <a:endParaRPr lang="ru-RU"/>
        </a:p>
      </dgm:t>
    </dgm:pt>
    <dgm:pt modelId="{F2FC159E-8E7D-4CC4-8B12-A6B37D154071}" type="parTrans" cxnId="{3053D784-C89C-4E7C-A5B5-5886DBAD3446}">
      <dgm:prSet/>
      <dgm:spPr/>
      <dgm:t>
        <a:bodyPr/>
        <a:lstStyle/>
        <a:p>
          <a:endParaRPr lang="ru-RU"/>
        </a:p>
      </dgm:t>
    </dgm:pt>
    <dgm:pt modelId="{7EA50B23-F656-45BA-B309-2994D624D79A}">
      <dgm:prSet phldrT="[Текст]" custT="1"/>
      <dgm:spPr>
        <a:solidFill>
          <a:srgbClr val="006AB3"/>
        </a:solidFill>
      </dgm:spPr>
      <dgm:t>
        <a:bodyPr/>
        <a:lstStyle/>
        <a:p>
          <a:r>
            <a:rPr lang="ru-RU" sz="1800" dirty="0" smtClean="0"/>
            <a:t>передавать участникам справочные материалы, письменные заметки и иные средства хранения и передачи информации</a:t>
          </a:r>
          <a:endParaRPr lang="ru-RU" sz="1800" dirty="0"/>
        </a:p>
      </dgm:t>
    </dgm:pt>
    <dgm:pt modelId="{E285A393-F90F-47FF-AE5A-0138B6BE4F1D}" type="parTrans" cxnId="{B8D2A581-3B8B-42BB-8350-71478F8ABB6E}">
      <dgm:prSet/>
      <dgm:spPr/>
      <dgm:t>
        <a:bodyPr/>
        <a:lstStyle/>
        <a:p>
          <a:endParaRPr lang="ru-RU"/>
        </a:p>
      </dgm:t>
    </dgm:pt>
    <dgm:pt modelId="{C174C1A2-A206-48BD-9A6A-D71C1991B28D}" type="sibTrans" cxnId="{B8D2A581-3B8B-42BB-8350-71478F8ABB6E}">
      <dgm:prSet/>
      <dgm:spPr/>
      <dgm:t>
        <a:bodyPr/>
        <a:lstStyle/>
        <a:p>
          <a:endParaRPr lang="ru-RU"/>
        </a:p>
      </dgm:t>
    </dgm:pt>
    <dgm:pt modelId="{29AE6D63-8BD4-4177-B087-A2C70289F27D}" type="pres">
      <dgm:prSet presAssocID="{69B0AF6A-3938-47A7-9433-9650EDB5EA2A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215DD8C6-E345-4E8E-855B-2DDC92588BF7}" type="pres">
      <dgm:prSet presAssocID="{E60ACAC8-3D6F-416D-AE12-8A177E5EF273}" presName="vertOne" presStyleCnt="0"/>
      <dgm:spPr/>
      <dgm:t>
        <a:bodyPr/>
        <a:lstStyle/>
        <a:p>
          <a:endParaRPr lang="ru-RU"/>
        </a:p>
      </dgm:t>
    </dgm:pt>
    <dgm:pt modelId="{218928B0-C01D-46EE-B5E5-E672060E6677}" type="pres">
      <dgm:prSet presAssocID="{E60ACAC8-3D6F-416D-AE12-8A177E5EF273}" presName="txOne" presStyleLbl="node0" presStyleIdx="0" presStyleCnt="1" custScaleY="4232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6B46610-7838-43F5-A02C-F4AE8C73F36A}" type="pres">
      <dgm:prSet presAssocID="{E60ACAC8-3D6F-416D-AE12-8A177E5EF273}" presName="parTransOne" presStyleCnt="0"/>
      <dgm:spPr/>
      <dgm:t>
        <a:bodyPr/>
        <a:lstStyle/>
        <a:p>
          <a:endParaRPr lang="ru-RU"/>
        </a:p>
      </dgm:t>
    </dgm:pt>
    <dgm:pt modelId="{32265AA7-81F8-4A9A-82D2-DEC838B0B2ED}" type="pres">
      <dgm:prSet presAssocID="{E60ACAC8-3D6F-416D-AE12-8A177E5EF273}" presName="horzOne" presStyleCnt="0"/>
      <dgm:spPr/>
      <dgm:t>
        <a:bodyPr/>
        <a:lstStyle/>
        <a:p>
          <a:endParaRPr lang="ru-RU"/>
        </a:p>
      </dgm:t>
    </dgm:pt>
    <dgm:pt modelId="{3E99230F-B413-4002-8B23-853ACC884650}" type="pres">
      <dgm:prSet presAssocID="{07D799D8-BA75-4290-8254-E596C33645D3}" presName="vertTwo" presStyleCnt="0"/>
      <dgm:spPr/>
      <dgm:t>
        <a:bodyPr/>
        <a:lstStyle/>
        <a:p>
          <a:endParaRPr lang="ru-RU"/>
        </a:p>
      </dgm:t>
    </dgm:pt>
    <dgm:pt modelId="{F9AB51E0-3C79-4F90-8E8F-CFADD58EF72E}" type="pres">
      <dgm:prSet presAssocID="{07D799D8-BA75-4290-8254-E596C33645D3}" presName="txTwo" presStyleLbl="node2" presStyleIdx="0" presStyleCnt="3" custLinFactX="100000" custLinFactY="100000" custLinFactNeighborX="113986" custLinFactNeighborY="11857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313482D-5FD2-474E-9101-5370BB9D6AD1}" type="pres">
      <dgm:prSet presAssocID="{07D799D8-BA75-4290-8254-E596C33645D3}" presName="parTransTwo" presStyleCnt="0"/>
      <dgm:spPr/>
      <dgm:t>
        <a:bodyPr/>
        <a:lstStyle/>
        <a:p>
          <a:endParaRPr lang="ru-RU"/>
        </a:p>
      </dgm:t>
    </dgm:pt>
    <dgm:pt modelId="{ABD56D35-8152-4A2B-8FD3-A6C9B86863D6}" type="pres">
      <dgm:prSet presAssocID="{07D799D8-BA75-4290-8254-E596C33645D3}" presName="horzTwo" presStyleCnt="0"/>
      <dgm:spPr/>
      <dgm:t>
        <a:bodyPr/>
        <a:lstStyle/>
        <a:p>
          <a:endParaRPr lang="ru-RU"/>
        </a:p>
      </dgm:t>
    </dgm:pt>
    <dgm:pt modelId="{AAE3E161-2F74-4B6A-B05F-B98299DDD0AC}" type="pres">
      <dgm:prSet presAssocID="{F664591C-9550-4F61-AE82-B982E5CD8D10}" presName="vertThree" presStyleCnt="0"/>
      <dgm:spPr/>
      <dgm:t>
        <a:bodyPr/>
        <a:lstStyle/>
        <a:p>
          <a:endParaRPr lang="ru-RU"/>
        </a:p>
      </dgm:t>
    </dgm:pt>
    <dgm:pt modelId="{0C85F57B-E51E-4985-B4B9-1F013401BD36}" type="pres">
      <dgm:prSet presAssocID="{F664591C-9550-4F61-AE82-B982E5CD8D10}" presName="txThree" presStyleLbl="node3" presStyleIdx="0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B0078E6-7441-4FAB-ACAF-5C74FA812B71}" type="pres">
      <dgm:prSet presAssocID="{F664591C-9550-4F61-AE82-B982E5CD8D10}" presName="horzThree" presStyleCnt="0"/>
      <dgm:spPr/>
      <dgm:t>
        <a:bodyPr/>
        <a:lstStyle/>
        <a:p>
          <a:endParaRPr lang="ru-RU"/>
        </a:p>
      </dgm:t>
    </dgm:pt>
    <dgm:pt modelId="{B296D0C4-89F5-437D-B234-0CE3F2399C1F}" type="pres">
      <dgm:prSet presAssocID="{1B576C73-DECE-42DB-8276-BDB4A5B97814}" presName="sibSpaceTwo" presStyleCnt="0"/>
      <dgm:spPr/>
      <dgm:t>
        <a:bodyPr/>
        <a:lstStyle/>
        <a:p>
          <a:endParaRPr lang="ru-RU"/>
        </a:p>
      </dgm:t>
    </dgm:pt>
    <dgm:pt modelId="{7E1E60FD-A43F-42BA-8ED3-3598289B6A3F}" type="pres">
      <dgm:prSet presAssocID="{7EA50B23-F656-45BA-B309-2994D624D79A}" presName="vertTwo" presStyleCnt="0"/>
      <dgm:spPr/>
    </dgm:pt>
    <dgm:pt modelId="{0627096C-19E0-447B-90EA-106EB731EBD4}" type="pres">
      <dgm:prSet presAssocID="{7EA50B23-F656-45BA-B309-2994D624D79A}" presName="txTwo" presStyleLbl="node2" presStyleIdx="1" presStyleCnt="3" custScaleY="151388" custLinFactNeighborX="2752" custLinFactNeighborY="3526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6A6DCE2-7EEF-4D18-A179-6862A2AC80E8}" type="pres">
      <dgm:prSet presAssocID="{7EA50B23-F656-45BA-B309-2994D624D79A}" presName="horzTwo" presStyleCnt="0"/>
      <dgm:spPr/>
    </dgm:pt>
    <dgm:pt modelId="{E9172082-3E47-4D13-95FD-826FBFF71932}" type="pres">
      <dgm:prSet presAssocID="{C174C1A2-A206-48BD-9A6A-D71C1991B28D}" presName="sibSpaceTwo" presStyleCnt="0"/>
      <dgm:spPr/>
    </dgm:pt>
    <dgm:pt modelId="{1B607270-4B20-4C3E-A747-79D80EA3ED2A}" type="pres">
      <dgm:prSet presAssocID="{7BF5B2F5-6E20-496D-AC0C-93929C8C19EA}" presName="vertTwo" presStyleCnt="0"/>
      <dgm:spPr/>
      <dgm:t>
        <a:bodyPr/>
        <a:lstStyle/>
        <a:p>
          <a:endParaRPr lang="ru-RU"/>
        </a:p>
      </dgm:t>
    </dgm:pt>
    <dgm:pt modelId="{95E0C996-C23F-40E1-9D65-784A4C9FDD93}" type="pres">
      <dgm:prSet presAssocID="{7BF5B2F5-6E20-496D-AC0C-93929C8C19EA}" presName="txTwo" presStyleLbl="node2" presStyleIdx="2" presStyleCnt="3" custLinFactX="-100000" custLinFactNeighborX="-114042" custLinFactNeighborY="-5027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B8770A0-60E1-4520-9C23-0F18F9C01189}" type="pres">
      <dgm:prSet presAssocID="{7BF5B2F5-6E20-496D-AC0C-93929C8C19EA}" presName="parTransTwo" presStyleCnt="0"/>
      <dgm:spPr/>
      <dgm:t>
        <a:bodyPr/>
        <a:lstStyle/>
        <a:p>
          <a:endParaRPr lang="ru-RU"/>
        </a:p>
      </dgm:t>
    </dgm:pt>
    <dgm:pt modelId="{3B024B97-1912-4D53-956C-771065ED1D03}" type="pres">
      <dgm:prSet presAssocID="{7BF5B2F5-6E20-496D-AC0C-93929C8C19EA}" presName="horzTwo" presStyleCnt="0"/>
      <dgm:spPr/>
      <dgm:t>
        <a:bodyPr/>
        <a:lstStyle/>
        <a:p>
          <a:endParaRPr lang="ru-RU"/>
        </a:p>
      </dgm:t>
    </dgm:pt>
    <dgm:pt modelId="{17B707EE-C894-45BE-B0F0-74E2433F6190}" type="pres">
      <dgm:prSet presAssocID="{3B09EFB5-35EE-4ED7-A341-C557C13B8E92}" presName="vertThree" presStyleCnt="0"/>
      <dgm:spPr/>
      <dgm:t>
        <a:bodyPr/>
        <a:lstStyle/>
        <a:p>
          <a:endParaRPr lang="ru-RU"/>
        </a:p>
      </dgm:t>
    </dgm:pt>
    <dgm:pt modelId="{48E71378-B786-4C02-9221-DD2F22437F66}" type="pres">
      <dgm:prSet presAssocID="{3B09EFB5-35EE-4ED7-A341-C557C13B8E92}" presName="txThree" presStyleLbl="node3" presStyleIdx="1" presStyleCnt="2" custLinFactY="-14742" custLinFactNeighborX="-34" custLinFactNeighborY="-1000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21905DD-31BA-4AF5-A252-E6ABCE331730}" type="pres">
      <dgm:prSet presAssocID="{3B09EFB5-35EE-4ED7-A341-C557C13B8E92}" presName="horzThree" presStyleCnt="0"/>
      <dgm:spPr/>
      <dgm:t>
        <a:bodyPr/>
        <a:lstStyle/>
        <a:p>
          <a:endParaRPr lang="ru-RU"/>
        </a:p>
      </dgm:t>
    </dgm:pt>
  </dgm:ptLst>
  <dgm:cxnLst>
    <dgm:cxn modelId="{AABFE3C1-F730-4B07-A9D2-BE04171C53C2}" srcId="{69B0AF6A-3938-47A7-9433-9650EDB5EA2A}" destId="{E60ACAC8-3D6F-416D-AE12-8A177E5EF273}" srcOrd="0" destOrd="0" parTransId="{F385D660-7A96-4394-B648-71408C71CF6C}" sibTransId="{31FC6134-5C8D-415F-85E6-95AA0493A31C}"/>
    <dgm:cxn modelId="{4AA60472-F873-4E5A-9F97-ED4BE9FA65F1}" type="presOf" srcId="{F664591C-9550-4F61-AE82-B982E5CD8D10}" destId="{0C85F57B-E51E-4985-B4B9-1F013401BD36}" srcOrd="0" destOrd="0" presId="urn:microsoft.com/office/officeart/2005/8/layout/hierarchy4"/>
    <dgm:cxn modelId="{7190A594-2449-4CBC-A7D7-68E5F10DC4C0}" type="presOf" srcId="{3B09EFB5-35EE-4ED7-A341-C557C13B8E92}" destId="{48E71378-B786-4C02-9221-DD2F22437F66}" srcOrd="0" destOrd="0" presId="urn:microsoft.com/office/officeart/2005/8/layout/hierarchy4"/>
    <dgm:cxn modelId="{D7FD78E0-E8AF-46DE-83AB-517812F24BC0}" srcId="{7BF5B2F5-6E20-496D-AC0C-93929C8C19EA}" destId="{3B09EFB5-35EE-4ED7-A341-C557C13B8E92}" srcOrd="0" destOrd="0" parTransId="{EA4264E1-F055-4BAD-80D7-73D2B6CDBB53}" sibTransId="{48C68D3C-1A16-4F13-A7C9-44C3E9588C37}"/>
    <dgm:cxn modelId="{56860C0F-1415-492A-9EBE-F928F56ECD1F}" type="presOf" srcId="{E60ACAC8-3D6F-416D-AE12-8A177E5EF273}" destId="{218928B0-C01D-46EE-B5E5-E672060E6677}" srcOrd="0" destOrd="0" presId="urn:microsoft.com/office/officeart/2005/8/layout/hierarchy4"/>
    <dgm:cxn modelId="{09963DFC-DD2B-4684-97B9-D30BB2A9B8A5}" type="presOf" srcId="{7EA50B23-F656-45BA-B309-2994D624D79A}" destId="{0627096C-19E0-447B-90EA-106EB731EBD4}" srcOrd="0" destOrd="0" presId="urn:microsoft.com/office/officeart/2005/8/layout/hierarchy4"/>
    <dgm:cxn modelId="{8F77B207-D78E-4235-99A7-245373059C1A}" srcId="{07D799D8-BA75-4290-8254-E596C33645D3}" destId="{F664591C-9550-4F61-AE82-B982E5CD8D10}" srcOrd="0" destOrd="0" parTransId="{6E6963C0-D796-4EC6-9E6C-87D5CDBD6213}" sibTransId="{5563AAE8-2035-4263-B468-4465FD629D91}"/>
    <dgm:cxn modelId="{110E7C2E-417D-4C7A-A037-4B5E175015A1}" type="presOf" srcId="{69B0AF6A-3938-47A7-9433-9650EDB5EA2A}" destId="{29AE6D63-8BD4-4177-B087-A2C70289F27D}" srcOrd="0" destOrd="0" presId="urn:microsoft.com/office/officeart/2005/8/layout/hierarchy4"/>
    <dgm:cxn modelId="{F5C63F48-B9DF-448A-8F5E-C2187F8D7E82}" srcId="{E60ACAC8-3D6F-416D-AE12-8A177E5EF273}" destId="{7BF5B2F5-6E20-496D-AC0C-93929C8C19EA}" srcOrd="2" destOrd="0" parTransId="{FC465AC2-4682-4201-A924-5699B9031D87}" sibTransId="{42892FF0-7E6B-42C7-B97C-68E2B01407AE}"/>
    <dgm:cxn modelId="{B8D2A581-3B8B-42BB-8350-71478F8ABB6E}" srcId="{E60ACAC8-3D6F-416D-AE12-8A177E5EF273}" destId="{7EA50B23-F656-45BA-B309-2994D624D79A}" srcOrd="1" destOrd="0" parTransId="{E285A393-F90F-47FF-AE5A-0138B6BE4F1D}" sibTransId="{C174C1A2-A206-48BD-9A6A-D71C1991B28D}"/>
    <dgm:cxn modelId="{813BE958-E35B-4698-83C6-EAC0CC9E9CB4}" type="presOf" srcId="{07D799D8-BA75-4290-8254-E596C33645D3}" destId="{F9AB51E0-3C79-4F90-8E8F-CFADD58EF72E}" srcOrd="0" destOrd="0" presId="urn:microsoft.com/office/officeart/2005/8/layout/hierarchy4"/>
    <dgm:cxn modelId="{3053D784-C89C-4E7C-A5B5-5886DBAD3446}" srcId="{E60ACAC8-3D6F-416D-AE12-8A177E5EF273}" destId="{07D799D8-BA75-4290-8254-E596C33645D3}" srcOrd="0" destOrd="0" parTransId="{F2FC159E-8E7D-4CC4-8B12-A6B37D154071}" sibTransId="{1B576C73-DECE-42DB-8276-BDB4A5B97814}"/>
    <dgm:cxn modelId="{DB2D003F-890A-4BBC-8140-F25C023D317B}" type="presOf" srcId="{7BF5B2F5-6E20-496D-AC0C-93929C8C19EA}" destId="{95E0C996-C23F-40E1-9D65-784A4C9FDD93}" srcOrd="0" destOrd="0" presId="urn:microsoft.com/office/officeart/2005/8/layout/hierarchy4"/>
    <dgm:cxn modelId="{00E49C54-5B84-4E42-B5C8-379B31C1BD49}" type="presParOf" srcId="{29AE6D63-8BD4-4177-B087-A2C70289F27D}" destId="{215DD8C6-E345-4E8E-855B-2DDC92588BF7}" srcOrd="0" destOrd="0" presId="urn:microsoft.com/office/officeart/2005/8/layout/hierarchy4"/>
    <dgm:cxn modelId="{01BC19F3-1F99-4C14-A646-9310D4A058AA}" type="presParOf" srcId="{215DD8C6-E345-4E8E-855B-2DDC92588BF7}" destId="{218928B0-C01D-46EE-B5E5-E672060E6677}" srcOrd="0" destOrd="0" presId="urn:microsoft.com/office/officeart/2005/8/layout/hierarchy4"/>
    <dgm:cxn modelId="{03B3E870-332E-463C-9BFD-959CB4173B73}" type="presParOf" srcId="{215DD8C6-E345-4E8E-855B-2DDC92588BF7}" destId="{E6B46610-7838-43F5-A02C-F4AE8C73F36A}" srcOrd="1" destOrd="0" presId="urn:microsoft.com/office/officeart/2005/8/layout/hierarchy4"/>
    <dgm:cxn modelId="{DECAC50B-20A4-4513-ADA9-63A6A8B1B3D5}" type="presParOf" srcId="{215DD8C6-E345-4E8E-855B-2DDC92588BF7}" destId="{32265AA7-81F8-4A9A-82D2-DEC838B0B2ED}" srcOrd="2" destOrd="0" presId="urn:microsoft.com/office/officeart/2005/8/layout/hierarchy4"/>
    <dgm:cxn modelId="{03B0B514-D988-40AA-A820-D82FF28777EB}" type="presParOf" srcId="{32265AA7-81F8-4A9A-82D2-DEC838B0B2ED}" destId="{3E99230F-B413-4002-8B23-853ACC884650}" srcOrd="0" destOrd="0" presId="urn:microsoft.com/office/officeart/2005/8/layout/hierarchy4"/>
    <dgm:cxn modelId="{B00997C2-ECCB-4AFB-9345-CA6CABEE1E17}" type="presParOf" srcId="{3E99230F-B413-4002-8B23-853ACC884650}" destId="{F9AB51E0-3C79-4F90-8E8F-CFADD58EF72E}" srcOrd="0" destOrd="0" presId="urn:microsoft.com/office/officeart/2005/8/layout/hierarchy4"/>
    <dgm:cxn modelId="{F56BF8C6-5D39-4626-9FC3-6F5CECA200DC}" type="presParOf" srcId="{3E99230F-B413-4002-8B23-853ACC884650}" destId="{3313482D-5FD2-474E-9101-5370BB9D6AD1}" srcOrd="1" destOrd="0" presId="urn:microsoft.com/office/officeart/2005/8/layout/hierarchy4"/>
    <dgm:cxn modelId="{A4C2AF29-1765-4FA9-94B3-7034069A91AB}" type="presParOf" srcId="{3E99230F-B413-4002-8B23-853ACC884650}" destId="{ABD56D35-8152-4A2B-8FD3-A6C9B86863D6}" srcOrd="2" destOrd="0" presId="urn:microsoft.com/office/officeart/2005/8/layout/hierarchy4"/>
    <dgm:cxn modelId="{BC1C1809-9F90-46FD-9565-AB853126FA0A}" type="presParOf" srcId="{ABD56D35-8152-4A2B-8FD3-A6C9B86863D6}" destId="{AAE3E161-2F74-4B6A-B05F-B98299DDD0AC}" srcOrd="0" destOrd="0" presId="urn:microsoft.com/office/officeart/2005/8/layout/hierarchy4"/>
    <dgm:cxn modelId="{0107DABA-BBAD-46B8-92B2-CD85501C36DD}" type="presParOf" srcId="{AAE3E161-2F74-4B6A-B05F-B98299DDD0AC}" destId="{0C85F57B-E51E-4985-B4B9-1F013401BD36}" srcOrd="0" destOrd="0" presId="urn:microsoft.com/office/officeart/2005/8/layout/hierarchy4"/>
    <dgm:cxn modelId="{DC06978B-F644-410D-9D7B-226E791F66A8}" type="presParOf" srcId="{AAE3E161-2F74-4B6A-B05F-B98299DDD0AC}" destId="{FB0078E6-7441-4FAB-ACAF-5C74FA812B71}" srcOrd="1" destOrd="0" presId="urn:microsoft.com/office/officeart/2005/8/layout/hierarchy4"/>
    <dgm:cxn modelId="{C626710D-51BB-43BB-968D-BE8460DD55C4}" type="presParOf" srcId="{32265AA7-81F8-4A9A-82D2-DEC838B0B2ED}" destId="{B296D0C4-89F5-437D-B234-0CE3F2399C1F}" srcOrd="1" destOrd="0" presId="urn:microsoft.com/office/officeart/2005/8/layout/hierarchy4"/>
    <dgm:cxn modelId="{9F0FA34F-96F5-4798-8AB6-6706D02AAF26}" type="presParOf" srcId="{32265AA7-81F8-4A9A-82D2-DEC838B0B2ED}" destId="{7E1E60FD-A43F-42BA-8ED3-3598289B6A3F}" srcOrd="2" destOrd="0" presId="urn:microsoft.com/office/officeart/2005/8/layout/hierarchy4"/>
    <dgm:cxn modelId="{A83998EA-8031-450E-B5BE-25EDF7DD69B7}" type="presParOf" srcId="{7E1E60FD-A43F-42BA-8ED3-3598289B6A3F}" destId="{0627096C-19E0-447B-90EA-106EB731EBD4}" srcOrd="0" destOrd="0" presId="urn:microsoft.com/office/officeart/2005/8/layout/hierarchy4"/>
    <dgm:cxn modelId="{D42B0279-2B51-4D94-AAA5-F0B70471F92C}" type="presParOf" srcId="{7E1E60FD-A43F-42BA-8ED3-3598289B6A3F}" destId="{66A6DCE2-7EEF-4D18-A179-6862A2AC80E8}" srcOrd="1" destOrd="0" presId="urn:microsoft.com/office/officeart/2005/8/layout/hierarchy4"/>
    <dgm:cxn modelId="{B57401ED-06D5-4465-A192-EAA4833639A9}" type="presParOf" srcId="{32265AA7-81F8-4A9A-82D2-DEC838B0B2ED}" destId="{E9172082-3E47-4D13-95FD-826FBFF71932}" srcOrd="3" destOrd="0" presId="urn:microsoft.com/office/officeart/2005/8/layout/hierarchy4"/>
    <dgm:cxn modelId="{90AAC3FF-5296-4E62-8BE6-8601A3FC3D22}" type="presParOf" srcId="{32265AA7-81F8-4A9A-82D2-DEC838B0B2ED}" destId="{1B607270-4B20-4C3E-A747-79D80EA3ED2A}" srcOrd="4" destOrd="0" presId="urn:microsoft.com/office/officeart/2005/8/layout/hierarchy4"/>
    <dgm:cxn modelId="{48D48273-4DF0-4D55-93B6-8830BD00999F}" type="presParOf" srcId="{1B607270-4B20-4C3E-A747-79D80EA3ED2A}" destId="{95E0C996-C23F-40E1-9D65-784A4C9FDD93}" srcOrd="0" destOrd="0" presId="urn:microsoft.com/office/officeart/2005/8/layout/hierarchy4"/>
    <dgm:cxn modelId="{A8394F03-7EC9-4664-A017-BA418F094EA2}" type="presParOf" srcId="{1B607270-4B20-4C3E-A747-79D80EA3ED2A}" destId="{6B8770A0-60E1-4520-9C23-0F18F9C01189}" srcOrd="1" destOrd="0" presId="urn:microsoft.com/office/officeart/2005/8/layout/hierarchy4"/>
    <dgm:cxn modelId="{3E671EF6-4D97-41F7-97A8-76751DE483F0}" type="presParOf" srcId="{1B607270-4B20-4C3E-A747-79D80EA3ED2A}" destId="{3B024B97-1912-4D53-956C-771065ED1D03}" srcOrd="2" destOrd="0" presId="urn:microsoft.com/office/officeart/2005/8/layout/hierarchy4"/>
    <dgm:cxn modelId="{8CB54C8B-88D7-4C48-9F4C-21A75F7956DE}" type="presParOf" srcId="{3B024B97-1912-4D53-956C-771065ED1D03}" destId="{17B707EE-C894-45BE-B0F0-74E2433F6190}" srcOrd="0" destOrd="0" presId="urn:microsoft.com/office/officeart/2005/8/layout/hierarchy4"/>
    <dgm:cxn modelId="{295ADB84-5825-4577-ADFB-C5CB7DE624F5}" type="presParOf" srcId="{17B707EE-C894-45BE-B0F0-74E2433F6190}" destId="{48E71378-B786-4C02-9221-DD2F22437F66}" srcOrd="0" destOrd="0" presId="urn:microsoft.com/office/officeart/2005/8/layout/hierarchy4"/>
    <dgm:cxn modelId="{582232C7-1357-48DB-90FD-65635E68F21A}" type="presParOf" srcId="{17B707EE-C894-45BE-B0F0-74E2433F6190}" destId="{221905DD-31BA-4AF5-A252-E6ABCE331730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A7C96E77-2653-43A0-9AB6-B50CB6666A5C}" type="doc">
      <dgm:prSet loTypeId="urn:microsoft.com/office/officeart/2005/8/layout/vList4#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2D8F509-4476-4616-8BCF-9FDD2C100411}">
      <dgm:prSet phldrT="[Текст]" custT="1"/>
      <dgm:spPr>
        <a:solidFill>
          <a:srgbClr val="006AB3"/>
        </a:solidFill>
      </dgm:spPr>
      <dgm:t>
        <a:bodyPr/>
        <a:lstStyle/>
        <a:p>
          <a:r>
            <a:rPr lang="ru-RU" sz="1600" dirty="0" smtClean="0"/>
            <a:t>Уведомление о регистрации на экзамены средства связи</a:t>
          </a:r>
          <a:endParaRPr lang="ru-RU" sz="1600" dirty="0"/>
        </a:p>
      </dgm:t>
    </dgm:pt>
    <dgm:pt modelId="{10A3D73C-4DCC-45A6-9C9F-C7934A64FE16}" type="parTrans" cxnId="{684CE5A7-AC36-45CD-AE5B-2012CDAAF76A}">
      <dgm:prSet/>
      <dgm:spPr/>
      <dgm:t>
        <a:bodyPr/>
        <a:lstStyle/>
        <a:p>
          <a:endParaRPr lang="ru-RU">
            <a:solidFill>
              <a:srgbClr val="006AB3"/>
            </a:solidFill>
          </a:endParaRPr>
        </a:p>
      </dgm:t>
    </dgm:pt>
    <dgm:pt modelId="{76C65B26-C076-407F-88B3-7C9DF0B961FC}" type="sibTrans" cxnId="{684CE5A7-AC36-45CD-AE5B-2012CDAAF76A}">
      <dgm:prSet/>
      <dgm:spPr/>
      <dgm:t>
        <a:bodyPr/>
        <a:lstStyle/>
        <a:p>
          <a:endParaRPr lang="ru-RU">
            <a:solidFill>
              <a:srgbClr val="006AB3"/>
            </a:solidFill>
          </a:endParaRPr>
        </a:p>
      </dgm:t>
    </dgm:pt>
    <dgm:pt modelId="{9E6497D0-07F2-46A3-ADFE-71D9D3C117E0}">
      <dgm:prSet phldrT="[Текст]" custT="1"/>
      <dgm:spPr>
        <a:solidFill>
          <a:srgbClr val="006AB3"/>
        </a:solidFill>
      </dgm:spPr>
      <dgm:t>
        <a:bodyPr/>
        <a:lstStyle/>
        <a:p>
          <a:r>
            <a:rPr lang="ru-RU" sz="1600" dirty="0" smtClean="0"/>
            <a:t>Электронно-вычислительную технику</a:t>
          </a:r>
          <a:endParaRPr lang="ru-RU" sz="1600" dirty="0"/>
        </a:p>
      </dgm:t>
    </dgm:pt>
    <dgm:pt modelId="{9C43CD7C-E328-4CB4-8F7E-E825765B8272}" type="parTrans" cxnId="{B68DB943-8F0E-4F47-B141-B301825FC521}">
      <dgm:prSet/>
      <dgm:spPr/>
      <dgm:t>
        <a:bodyPr/>
        <a:lstStyle/>
        <a:p>
          <a:endParaRPr lang="ru-RU">
            <a:solidFill>
              <a:srgbClr val="006AB3"/>
            </a:solidFill>
          </a:endParaRPr>
        </a:p>
      </dgm:t>
    </dgm:pt>
    <dgm:pt modelId="{4EAC0E32-71F0-49A3-8F4E-4044D460CD0A}" type="sibTrans" cxnId="{B68DB943-8F0E-4F47-B141-B301825FC521}">
      <dgm:prSet/>
      <dgm:spPr/>
      <dgm:t>
        <a:bodyPr/>
        <a:lstStyle/>
        <a:p>
          <a:endParaRPr lang="ru-RU">
            <a:solidFill>
              <a:srgbClr val="006AB3"/>
            </a:solidFill>
          </a:endParaRPr>
        </a:p>
      </dgm:t>
    </dgm:pt>
    <dgm:pt modelId="{89FC199B-B58B-4EDE-BCE1-7A4B2F6D4C89}">
      <dgm:prSet phldrT="[Текст]" custT="1"/>
      <dgm:spPr>
        <a:solidFill>
          <a:srgbClr val="006AB3"/>
        </a:solidFill>
      </dgm:spPr>
      <dgm:t>
        <a:bodyPr/>
        <a:lstStyle/>
        <a:p>
          <a:r>
            <a:rPr lang="ru-RU" sz="1600" dirty="0" smtClean="0"/>
            <a:t>Фото-, аудио- и видеоаппаратуру</a:t>
          </a:r>
          <a:endParaRPr lang="ru-RU" sz="1600" dirty="0"/>
        </a:p>
      </dgm:t>
    </dgm:pt>
    <dgm:pt modelId="{E32F2B10-4706-4712-BD1C-6AB6983C7D0B}" type="parTrans" cxnId="{3D115186-2718-4294-AA21-6CC08F29F18A}">
      <dgm:prSet/>
      <dgm:spPr/>
      <dgm:t>
        <a:bodyPr/>
        <a:lstStyle/>
        <a:p>
          <a:endParaRPr lang="ru-RU">
            <a:solidFill>
              <a:srgbClr val="006AB3"/>
            </a:solidFill>
          </a:endParaRPr>
        </a:p>
      </dgm:t>
    </dgm:pt>
    <dgm:pt modelId="{22956F4C-F557-4628-8B75-8F9C10FD345D}" type="sibTrans" cxnId="{3D115186-2718-4294-AA21-6CC08F29F18A}">
      <dgm:prSet/>
      <dgm:spPr/>
      <dgm:t>
        <a:bodyPr/>
        <a:lstStyle/>
        <a:p>
          <a:endParaRPr lang="ru-RU">
            <a:solidFill>
              <a:srgbClr val="006AB3"/>
            </a:solidFill>
          </a:endParaRPr>
        </a:p>
      </dgm:t>
    </dgm:pt>
    <dgm:pt modelId="{3ABA1404-4769-418E-BD02-D30AB82A6B65}">
      <dgm:prSet custT="1"/>
      <dgm:spPr>
        <a:solidFill>
          <a:srgbClr val="006AB3"/>
        </a:solidFill>
      </dgm:spPr>
      <dgm:t>
        <a:bodyPr/>
        <a:lstStyle/>
        <a:p>
          <a:r>
            <a:rPr lang="ru-RU" sz="1600" dirty="0" smtClean="0"/>
            <a:t>Справочные материалы</a:t>
          </a:r>
          <a:endParaRPr lang="ru-RU" sz="1600" dirty="0"/>
        </a:p>
      </dgm:t>
    </dgm:pt>
    <dgm:pt modelId="{2899E5BB-9DCB-4046-B71D-5EB984C59374}" type="parTrans" cxnId="{49604272-8E4D-4103-A8A0-AA68AC03F979}">
      <dgm:prSet/>
      <dgm:spPr/>
      <dgm:t>
        <a:bodyPr/>
        <a:lstStyle/>
        <a:p>
          <a:endParaRPr lang="ru-RU">
            <a:solidFill>
              <a:srgbClr val="006AB3"/>
            </a:solidFill>
          </a:endParaRPr>
        </a:p>
      </dgm:t>
    </dgm:pt>
    <dgm:pt modelId="{E02503FB-0A6A-44A9-AA1B-003F0F9A0023}" type="sibTrans" cxnId="{49604272-8E4D-4103-A8A0-AA68AC03F979}">
      <dgm:prSet/>
      <dgm:spPr/>
      <dgm:t>
        <a:bodyPr/>
        <a:lstStyle/>
        <a:p>
          <a:endParaRPr lang="ru-RU">
            <a:solidFill>
              <a:srgbClr val="006AB3"/>
            </a:solidFill>
          </a:endParaRPr>
        </a:p>
      </dgm:t>
    </dgm:pt>
    <dgm:pt modelId="{C32A9FFF-2594-4672-B3ED-3F8276A2C48E}">
      <dgm:prSet custT="1"/>
      <dgm:spPr>
        <a:solidFill>
          <a:srgbClr val="006AB3"/>
        </a:solidFill>
      </dgm:spPr>
      <dgm:t>
        <a:bodyPr/>
        <a:lstStyle/>
        <a:p>
          <a:r>
            <a:rPr lang="ru-RU" sz="1600" dirty="0" smtClean="0"/>
            <a:t>Письменные заметки и иные средства хранения и передачи информации</a:t>
          </a:r>
          <a:endParaRPr lang="ru-RU" sz="1600" dirty="0"/>
        </a:p>
      </dgm:t>
    </dgm:pt>
    <dgm:pt modelId="{50D06A70-475B-4111-8BE7-839C512F062C}" type="parTrans" cxnId="{9310F2FC-D907-4CA7-87A3-989D2F8DC705}">
      <dgm:prSet/>
      <dgm:spPr/>
      <dgm:t>
        <a:bodyPr/>
        <a:lstStyle/>
        <a:p>
          <a:endParaRPr lang="ru-RU">
            <a:solidFill>
              <a:srgbClr val="006AB3"/>
            </a:solidFill>
          </a:endParaRPr>
        </a:p>
      </dgm:t>
    </dgm:pt>
    <dgm:pt modelId="{95F6C4A2-CACE-4B65-87EB-11C2281454D7}" type="sibTrans" cxnId="{9310F2FC-D907-4CA7-87A3-989D2F8DC705}">
      <dgm:prSet/>
      <dgm:spPr/>
      <dgm:t>
        <a:bodyPr/>
        <a:lstStyle/>
        <a:p>
          <a:endParaRPr lang="ru-RU">
            <a:solidFill>
              <a:srgbClr val="006AB3"/>
            </a:solidFill>
          </a:endParaRPr>
        </a:p>
      </dgm:t>
    </dgm:pt>
    <dgm:pt modelId="{356F0AF4-9975-4EB4-8B73-BF6F764CF83C}">
      <dgm:prSet custT="1"/>
      <dgm:spPr>
        <a:solidFill>
          <a:srgbClr val="006AB3"/>
        </a:solidFill>
      </dgm:spPr>
      <dgm:t>
        <a:bodyPr/>
        <a:lstStyle/>
        <a:p>
          <a:pPr>
            <a:lnSpc>
              <a:spcPct val="80000"/>
            </a:lnSpc>
          </a:pPr>
          <a:r>
            <a:rPr lang="ru-RU" sz="1500" dirty="0" smtClean="0"/>
            <a:t>Запрещается выносить из аудиторий и ППЭ экзаменационные материалы на бумажном или электронном носителях, фотографировать экзаменационные материалы</a:t>
          </a:r>
          <a:endParaRPr lang="ru-RU" sz="1500" dirty="0"/>
        </a:p>
      </dgm:t>
    </dgm:pt>
    <dgm:pt modelId="{450AC1AD-AFEF-447A-939B-62FFCCA3E862}" type="parTrans" cxnId="{AA307176-D07C-4259-BCC5-66A4995C73B4}">
      <dgm:prSet/>
      <dgm:spPr/>
      <dgm:t>
        <a:bodyPr/>
        <a:lstStyle/>
        <a:p>
          <a:endParaRPr lang="ru-RU">
            <a:solidFill>
              <a:srgbClr val="006AB3"/>
            </a:solidFill>
          </a:endParaRPr>
        </a:p>
      </dgm:t>
    </dgm:pt>
    <dgm:pt modelId="{923F9E18-E709-42C9-A698-EAE0231306C1}" type="sibTrans" cxnId="{AA307176-D07C-4259-BCC5-66A4995C73B4}">
      <dgm:prSet/>
      <dgm:spPr/>
      <dgm:t>
        <a:bodyPr/>
        <a:lstStyle/>
        <a:p>
          <a:endParaRPr lang="ru-RU">
            <a:solidFill>
              <a:srgbClr val="006AB3"/>
            </a:solidFill>
          </a:endParaRPr>
        </a:p>
      </dgm:t>
    </dgm:pt>
    <dgm:pt modelId="{A49C7EC0-A357-4911-9B85-6EF670BC3DD1}">
      <dgm:prSet custT="1"/>
      <dgm:spPr>
        <a:solidFill>
          <a:srgbClr val="006AB3"/>
        </a:solidFill>
      </dgm:spPr>
      <dgm:t>
        <a:bodyPr/>
        <a:lstStyle/>
        <a:p>
          <a:r>
            <a:rPr lang="ru-RU" sz="1600" dirty="0" smtClean="0"/>
            <a:t>Участникам запрещается иметь при себе:</a:t>
          </a:r>
          <a:endParaRPr lang="ru-RU" sz="1600" dirty="0"/>
        </a:p>
      </dgm:t>
    </dgm:pt>
    <dgm:pt modelId="{02584BC0-8430-489D-A685-3556ABA04772}" type="parTrans" cxnId="{E7B1D55D-8905-4DB2-BA61-C85CFF625812}">
      <dgm:prSet/>
      <dgm:spPr/>
      <dgm:t>
        <a:bodyPr/>
        <a:lstStyle/>
        <a:p>
          <a:endParaRPr lang="ru-RU">
            <a:solidFill>
              <a:srgbClr val="006AB3"/>
            </a:solidFill>
          </a:endParaRPr>
        </a:p>
      </dgm:t>
    </dgm:pt>
    <dgm:pt modelId="{BA2AEFBA-A695-4461-B388-F5F332013BEA}" type="sibTrans" cxnId="{E7B1D55D-8905-4DB2-BA61-C85CFF625812}">
      <dgm:prSet/>
      <dgm:spPr/>
      <dgm:t>
        <a:bodyPr/>
        <a:lstStyle/>
        <a:p>
          <a:endParaRPr lang="ru-RU">
            <a:solidFill>
              <a:srgbClr val="006AB3"/>
            </a:solidFill>
          </a:endParaRPr>
        </a:p>
      </dgm:t>
    </dgm:pt>
    <dgm:pt modelId="{EB9E33B5-DB59-4789-85F2-69ADCD3B0B28}" type="pres">
      <dgm:prSet presAssocID="{A7C96E77-2653-43A0-9AB6-B50CB6666A5C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C35DD0D-1E25-41FF-BC03-D3AC8174B2BB}" type="pres">
      <dgm:prSet presAssocID="{A49C7EC0-A357-4911-9B85-6EF670BC3DD1}" presName="comp" presStyleCnt="0"/>
      <dgm:spPr/>
      <dgm:t>
        <a:bodyPr/>
        <a:lstStyle/>
        <a:p>
          <a:endParaRPr lang="ru-RU"/>
        </a:p>
      </dgm:t>
    </dgm:pt>
    <dgm:pt modelId="{D52C823A-499F-47C7-9ACC-A6DBC305993E}" type="pres">
      <dgm:prSet presAssocID="{A49C7EC0-A357-4911-9B85-6EF670BC3DD1}" presName="box" presStyleLbl="node1" presStyleIdx="0" presStyleCnt="7" custScaleY="99176"/>
      <dgm:spPr/>
      <dgm:t>
        <a:bodyPr/>
        <a:lstStyle/>
        <a:p>
          <a:endParaRPr lang="ru-RU"/>
        </a:p>
      </dgm:t>
    </dgm:pt>
    <dgm:pt modelId="{45C1DA77-5DFB-4D2A-8FBA-F1DB10F43AA8}" type="pres">
      <dgm:prSet presAssocID="{A49C7EC0-A357-4911-9B85-6EF670BC3DD1}" presName="img" presStyleLbl="fgImgPlace1" presStyleIdx="0" presStyleCnt="7" custScaleX="48965" custScaleY="113142" custLinFactNeighborX="275" custLinFactNeighborY="0"/>
      <dgm:spPr>
        <a:blipFill>
          <a:blip xmlns:r="http://schemas.openxmlformats.org/officeDocument/2006/relationships" r:embed="rId1">
            <a:extLst/>
          </a:blip>
          <a:srcRect/>
          <a:stretch>
            <a:fillRect l="-7000" r="-7000"/>
          </a:stretch>
        </a:blipFill>
      </dgm:spPr>
      <dgm:t>
        <a:bodyPr/>
        <a:lstStyle/>
        <a:p>
          <a:endParaRPr lang="ru-RU"/>
        </a:p>
      </dgm:t>
    </dgm:pt>
    <dgm:pt modelId="{7C276044-92D6-422B-B72F-59C1021575C2}" type="pres">
      <dgm:prSet presAssocID="{A49C7EC0-A357-4911-9B85-6EF670BC3DD1}" presName="text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D7C889C-7F69-4437-BABE-5443E66E853A}" type="pres">
      <dgm:prSet presAssocID="{BA2AEFBA-A695-4461-B388-F5F332013BEA}" presName="spacer" presStyleCnt="0"/>
      <dgm:spPr/>
      <dgm:t>
        <a:bodyPr/>
        <a:lstStyle/>
        <a:p>
          <a:endParaRPr lang="ru-RU"/>
        </a:p>
      </dgm:t>
    </dgm:pt>
    <dgm:pt modelId="{CFD40146-3A58-42EE-AEDB-EF97D442BB7B}" type="pres">
      <dgm:prSet presAssocID="{02D8F509-4476-4616-8BCF-9FDD2C100411}" presName="comp" presStyleCnt="0"/>
      <dgm:spPr/>
      <dgm:t>
        <a:bodyPr/>
        <a:lstStyle/>
        <a:p>
          <a:endParaRPr lang="ru-RU"/>
        </a:p>
      </dgm:t>
    </dgm:pt>
    <dgm:pt modelId="{C641F526-517A-47CB-9D28-717E28BECA7D}" type="pres">
      <dgm:prSet presAssocID="{02D8F509-4476-4616-8BCF-9FDD2C100411}" presName="box" presStyleLbl="node1" presStyleIdx="1" presStyleCnt="7" custScaleY="99176"/>
      <dgm:spPr/>
      <dgm:t>
        <a:bodyPr/>
        <a:lstStyle/>
        <a:p>
          <a:endParaRPr lang="ru-RU"/>
        </a:p>
      </dgm:t>
    </dgm:pt>
    <dgm:pt modelId="{1239E6C2-6CC3-4EC1-BA71-AD286B6D8858}" type="pres">
      <dgm:prSet presAssocID="{02D8F509-4476-4616-8BCF-9FDD2C100411}" presName="img" presStyleLbl="fgImgPlace1" presStyleIdx="1" presStyleCnt="7" custScaleX="48965" custScaleY="113142"/>
      <dgm:spPr>
        <a:blipFill>
          <a:blip xmlns:r="http://schemas.openxmlformats.org/officeDocument/2006/relationships" r:embed="rId2">
            <a:extLst/>
          </a:blip>
          <a:srcRect/>
          <a:stretch>
            <a:fillRect t="-21000" b="-21000"/>
          </a:stretch>
        </a:blipFill>
      </dgm:spPr>
      <dgm:t>
        <a:bodyPr/>
        <a:lstStyle/>
        <a:p>
          <a:endParaRPr lang="ru-RU"/>
        </a:p>
      </dgm:t>
    </dgm:pt>
    <dgm:pt modelId="{7213F5E4-C133-40BE-A937-437691EEA1E6}" type="pres">
      <dgm:prSet presAssocID="{02D8F509-4476-4616-8BCF-9FDD2C100411}" presName="text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431FC6B-724B-42C6-87A8-927B05138F57}" type="pres">
      <dgm:prSet presAssocID="{76C65B26-C076-407F-88B3-7C9DF0B961FC}" presName="spacer" presStyleCnt="0"/>
      <dgm:spPr/>
      <dgm:t>
        <a:bodyPr/>
        <a:lstStyle/>
        <a:p>
          <a:endParaRPr lang="ru-RU"/>
        </a:p>
      </dgm:t>
    </dgm:pt>
    <dgm:pt modelId="{1F02231E-59D5-442F-B1EF-DD595DD5085C}" type="pres">
      <dgm:prSet presAssocID="{9E6497D0-07F2-46A3-ADFE-71D9D3C117E0}" presName="comp" presStyleCnt="0"/>
      <dgm:spPr/>
      <dgm:t>
        <a:bodyPr/>
        <a:lstStyle/>
        <a:p>
          <a:endParaRPr lang="ru-RU"/>
        </a:p>
      </dgm:t>
    </dgm:pt>
    <dgm:pt modelId="{F389D208-A62E-4352-AFAD-40C600C99AC6}" type="pres">
      <dgm:prSet presAssocID="{9E6497D0-07F2-46A3-ADFE-71D9D3C117E0}" presName="box" presStyleLbl="node1" presStyleIdx="2" presStyleCnt="7" custScaleY="99176"/>
      <dgm:spPr/>
      <dgm:t>
        <a:bodyPr/>
        <a:lstStyle/>
        <a:p>
          <a:endParaRPr lang="ru-RU"/>
        </a:p>
      </dgm:t>
    </dgm:pt>
    <dgm:pt modelId="{790C2E1B-45D3-4DDA-B5B4-2C72CD42C3C8}" type="pres">
      <dgm:prSet presAssocID="{9E6497D0-07F2-46A3-ADFE-71D9D3C117E0}" presName="img" presStyleLbl="fgImgPlace1" presStyleIdx="2" presStyleCnt="7" custScaleX="48965" custScaleY="113142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46C7C40D-CEFC-43C0-BC60-57EB282BFEDA}" type="pres">
      <dgm:prSet presAssocID="{9E6497D0-07F2-46A3-ADFE-71D9D3C117E0}" presName="text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04DE39E-7301-45F7-B084-B633BDDC95E8}" type="pres">
      <dgm:prSet presAssocID="{4EAC0E32-71F0-49A3-8F4E-4044D460CD0A}" presName="spacer" presStyleCnt="0"/>
      <dgm:spPr/>
      <dgm:t>
        <a:bodyPr/>
        <a:lstStyle/>
        <a:p>
          <a:endParaRPr lang="ru-RU"/>
        </a:p>
      </dgm:t>
    </dgm:pt>
    <dgm:pt modelId="{3C293ABA-44E4-4A59-9F28-748FFC49DD96}" type="pres">
      <dgm:prSet presAssocID="{89FC199B-B58B-4EDE-BCE1-7A4B2F6D4C89}" presName="comp" presStyleCnt="0"/>
      <dgm:spPr/>
      <dgm:t>
        <a:bodyPr/>
        <a:lstStyle/>
        <a:p>
          <a:endParaRPr lang="ru-RU"/>
        </a:p>
      </dgm:t>
    </dgm:pt>
    <dgm:pt modelId="{6A9CC939-0E91-4386-89D4-6993FC5841AD}" type="pres">
      <dgm:prSet presAssocID="{89FC199B-B58B-4EDE-BCE1-7A4B2F6D4C89}" presName="box" presStyleLbl="node1" presStyleIdx="3" presStyleCnt="7" custScaleY="99176"/>
      <dgm:spPr/>
      <dgm:t>
        <a:bodyPr/>
        <a:lstStyle/>
        <a:p>
          <a:endParaRPr lang="ru-RU"/>
        </a:p>
      </dgm:t>
    </dgm:pt>
    <dgm:pt modelId="{25C29B7A-1C83-44B4-B371-40A2DAE34E07}" type="pres">
      <dgm:prSet presAssocID="{89FC199B-B58B-4EDE-BCE1-7A4B2F6D4C89}" presName="img" presStyleLbl="fgImgPlace1" presStyleIdx="3" presStyleCnt="7" custScaleX="48965" custScaleY="113142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BD8C06C0-3E3E-4638-ADD9-62F67431E9AB}" type="pres">
      <dgm:prSet presAssocID="{89FC199B-B58B-4EDE-BCE1-7A4B2F6D4C89}" presName="text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3465810-92AE-4DE6-AA9D-10892E29CEF9}" type="pres">
      <dgm:prSet presAssocID="{22956F4C-F557-4628-8B75-8F9C10FD345D}" presName="spacer" presStyleCnt="0"/>
      <dgm:spPr/>
      <dgm:t>
        <a:bodyPr/>
        <a:lstStyle/>
        <a:p>
          <a:endParaRPr lang="ru-RU"/>
        </a:p>
      </dgm:t>
    </dgm:pt>
    <dgm:pt modelId="{19CBE746-75C9-47B9-8EC9-F80ACFD5353A}" type="pres">
      <dgm:prSet presAssocID="{3ABA1404-4769-418E-BD02-D30AB82A6B65}" presName="comp" presStyleCnt="0"/>
      <dgm:spPr/>
      <dgm:t>
        <a:bodyPr/>
        <a:lstStyle/>
        <a:p>
          <a:endParaRPr lang="ru-RU"/>
        </a:p>
      </dgm:t>
    </dgm:pt>
    <dgm:pt modelId="{48EAB05E-6EE3-4921-8829-EE08B2AB76C9}" type="pres">
      <dgm:prSet presAssocID="{3ABA1404-4769-418E-BD02-D30AB82A6B65}" presName="box" presStyleLbl="node1" presStyleIdx="4" presStyleCnt="7" custScaleY="99176"/>
      <dgm:spPr/>
      <dgm:t>
        <a:bodyPr/>
        <a:lstStyle/>
        <a:p>
          <a:endParaRPr lang="ru-RU"/>
        </a:p>
      </dgm:t>
    </dgm:pt>
    <dgm:pt modelId="{1E5EDAA1-3B7C-4555-9600-B61693D2CF8E}" type="pres">
      <dgm:prSet presAssocID="{3ABA1404-4769-418E-BD02-D30AB82A6B65}" presName="img" presStyleLbl="fgImgPlace1" presStyleIdx="4" presStyleCnt="7" custScaleX="48965" custScaleY="113142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9A102209-5BA8-4873-BF91-194B4BBC3DF3}" type="pres">
      <dgm:prSet presAssocID="{3ABA1404-4769-418E-BD02-D30AB82A6B65}" presName="text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79F7D1-A5A8-4F40-B48F-09091C30BD73}" type="pres">
      <dgm:prSet presAssocID="{E02503FB-0A6A-44A9-AA1B-003F0F9A0023}" presName="spacer" presStyleCnt="0"/>
      <dgm:spPr/>
      <dgm:t>
        <a:bodyPr/>
        <a:lstStyle/>
        <a:p>
          <a:endParaRPr lang="ru-RU"/>
        </a:p>
      </dgm:t>
    </dgm:pt>
    <dgm:pt modelId="{FB7AAA09-FD53-4A88-9565-793E7D9C89C8}" type="pres">
      <dgm:prSet presAssocID="{C32A9FFF-2594-4672-B3ED-3F8276A2C48E}" presName="comp" presStyleCnt="0"/>
      <dgm:spPr/>
      <dgm:t>
        <a:bodyPr/>
        <a:lstStyle/>
        <a:p>
          <a:endParaRPr lang="ru-RU"/>
        </a:p>
      </dgm:t>
    </dgm:pt>
    <dgm:pt modelId="{0E098E23-0D2A-4814-B265-63904B7961A8}" type="pres">
      <dgm:prSet presAssocID="{C32A9FFF-2594-4672-B3ED-3F8276A2C48E}" presName="box" presStyleLbl="node1" presStyleIdx="5" presStyleCnt="7" custScaleY="99176"/>
      <dgm:spPr/>
      <dgm:t>
        <a:bodyPr/>
        <a:lstStyle/>
        <a:p>
          <a:endParaRPr lang="ru-RU"/>
        </a:p>
      </dgm:t>
    </dgm:pt>
    <dgm:pt modelId="{1372C446-2585-48D9-BB47-6212940E7DF6}" type="pres">
      <dgm:prSet presAssocID="{C32A9FFF-2594-4672-B3ED-3F8276A2C48E}" presName="img" presStyleLbl="fgImgPlace1" presStyleIdx="5" presStyleCnt="7" custScaleX="48965" custScaleY="113142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80CC4913-5D36-47D8-AB62-93CC8ABBDB43}" type="pres">
      <dgm:prSet presAssocID="{C32A9FFF-2594-4672-B3ED-3F8276A2C48E}" presName="text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CA81D33-6E44-4802-A4C0-E4C71AF74DA3}" type="pres">
      <dgm:prSet presAssocID="{95F6C4A2-CACE-4B65-87EB-11C2281454D7}" presName="spacer" presStyleCnt="0"/>
      <dgm:spPr/>
      <dgm:t>
        <a:bodyPr/>
        <a:lstStyle/>
        <a:p>
          <a:endParaRPr lang="ru-RU"/>
        </a:p>
      </dgm:t>
    </dgm:pt>
    <dgm:pt modelId="{E19301C4-CDEE-477A-ADDE-5D197A722432}" type="pres">
      <dgm:prSet presAssocID="{356F0AF4-9975-4EB4-8B73-BF6F764CF83C}" presName="comp" presStyleCnt="0"/>
      <dgm:spPr/>
      <dgm:t>
        <a:bodyPr/>
        <a:lstStyle/>
        <a:p>
          <a:endParaRPr lang="ru-RU"/>
        </a:p>
      </dgm:t>
    </dgm:pt>
    <dgm:pt modelId="{156E91AD-A9CC-4DFA-87EA-B1351B5A5F9A}" type="pres">
      <dgm:prSet presAssocID="{356F0AF4-9975-4EB4-8B73-BF6F764CF83C}" presName="box" presStyleLbl="node1" presStyleIdx="6" presStyleCnt="7" custScaleY="112341"/>
      <dgm:spPr/>
      <dgm:t>
        <a:bodyPr/>
        <a:lstStyle/>
        <a:p>
          <a:endParaRPr lang="ru-RU"/>
        </a:p>
      </dgm:t>
    </dgm:pt>
    <dgm:pt modelId="{E31ADDE9-53E9-48D1-9341-8BCDBA3324A6}" type="pres">
      <dgm:prSet presAssocID="{356F0AF4-9975-4EB4-8B73-BF6F764CF83C}" presName="img" presStyleLbl="fgImgPlace1" presStyleIdx="6" presStyleCnt="7" custScaleX="48965" custScaleY="113142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E39A731D-BFF6-41BD-8A7D-915DA18DD381}" type="pres">
      <dgm:prSet presAssocID="{356F0AF4-9975-4EB4-8B73-BF6F764CF83C}" presName="text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A307176-D07C-4259-BCC5-66A4995C73B4}" srcId="{A7C96E77-2653-43A0-9AB6-B50CB6666A5C}" destId="{356F0AF4-9975-4EB4-8B73-BF6F764CF83C}" srcOrd="6" destOrd="0" parTransId="{450AC1AD-AFEF-447A-939B-62FFCCA3E862}" sibTransId="{923F9E18-E709-42C9-A698-EAE0231306C1}"/>
    <dgm:cxn modelId="{A427D8C0-211A-4C73-88C0-EDE552E4297D}" type="presOf" srcId="{3ABA1404-4769-418E-BD02-D30AB82A6B65}" destId="{9A102209-5BA8-4873-BF91-194B4BBC3DF3}" srcOrd="1" destOrd="0" presId="urn:microsoft.com/office/officeart/2005/8/layout/vList4#3"/>
    <dgm:cxn modelId="{684CE5A7-AC36-45CD-AE5B-2012CDAAF76A}" srcId="{A7C96E77-2653-43A0-9AB6-B50CB6666A5C}" destId="{02D8F509-4476-4616-8BCF-9FDD2C100411}" srcOrd="1" destOrd="0" parTransId="{10A3D73C-4DCC-45A6-9C9F-C7934A64FE16}" sibTransId="{76C65B26-C076-407F-88B3-7C9DF0B961FC}"/>
    <dgm:cxn modelId="{49604272-8E4D-4103-A8A0-AA68AC03F979}" srcId="{A7C96E77-2653-43A0-9AB6-B50CB6666A5C}" destId="{3ABA1404-4769-418E-BD02-D30AB82A6B65}" srcOrd="4" destOrd="0" parTransId="{2899E5BB-9DCB-4046-B71D-5EB984C59374}" sibTransId="{E02503FB-0A6A-44A9-AA1B-003F0F9A0023}"/>
    <dgm:cxn modelId="{3E3956E1-A0DA-494C-90E1-6AD4E181F67D}" type="presOf" srcId="{02D8F509-4476-4616-8BCF-9FDD2C100411}" destId="{7213F5E4-C133-40BE-A937-437691EEA1E6}" srcOrd="1" destOrd="0" presId="urn:microsoft.com/office/officeart/2005/8/layout/vList4#3"/>
    <dgm:cxn modelId="{67B394D3-DDEC-4848-B17F-AA305A88807C}" type="presOf" srcId="{9E6497D0-07F2-46A3-ADFE-71D9D3C117E0}" destId="{F389D208-A62E-4352-AFAD-40C600C99AC6}" srcOrd="0" destOrd="0" presId="urn:microsoft.com/office/officeart/2005/8/layout/vList4#3"/>
    <dgm:cxn modelId="{85E671B4-C68D-4068-B64B-06295714473F}" type="presOf" srcId="{A49C7EC0-A357-4911-9B85-6EF670BC3DD1}" destId="{7C276044-92D6-422B-B72F-59C1021575C2}" srcOrd="1" destOrd="0" presId="urn:microsoft.com/office/officeart/2005/8/layout/vList4#3"/>
    <dgm:cxn modelId="{FBEA9557-F25B-4313-AF0A-46BC355AC4D1}" type="presOf" srcId="{3ABA1404-4769-418E-BD02-D30AB82A6B65}" destId="{48EAB05E-6EE3-4921-8829-EE08B2AB76C9}" srcOrd="0" destOrd="0" presId="urn:microsoft.com/office/officeart/2005/8/layout/vList4#3"/>
    <dgm:cxn modelId="{3D115186-2718-4294-AA21-6CC08F29F18A}" srcId="{A7C96E77-2653-43A0-9AB6-B50CB6666A5C}" destId="{89FC199B-B58B-4EDE-BCE1-7A4B2F6D4C89}" srcOrd="3" destOrd="0" parTransId="{E32F2B10-4706-4712-BD1C-6AB6983C7D0B}" sibTransId="{22956F4C-F557-4628-8B75-8F9C10FD345D}"/>
    <dgm:cxn modelId="{E7B1D55D-8905-4DB2-BA61-C85CFF625812}" srcId="{A7C96E77-2653-43A0-9AB6-B50CB6666A5C}" destId="{A49C7EC0-A357-4911-9B85-6EF670BC3DD1}" srcOrd="0" destOrd="0" parTransId="{02584BC0-8430-489D-A685-3556ABA04772}" sibTransId="{BA2AEFBA-A695-4461-B388-F5F332013BEA}"/>
    <dgm:cxn modelId="{72274E24-BDAE-4377-9EBA-E4ABEBB63A46}" type="presOf" srcId="{356F0AF4-9975-4EB4-8B73-BF6F764CF83C}" destId="{156E91AD-A9CC-4DFA-87EA-B1351B5A5F9A}" srcOrd="0" destOrd="0" presId="urn:microsoft.com/office/officeart/2005/8/layout/vList4#3"/>
    <dgm:cxn modelId="{B68DB943-8F0E-4F47-B141-B301825FC521}" srcId="{A7C96E77-2653-43A0-9AB6-B50CB6666A5C}" destId="{9E6497D0-07F2-46A3-ADFE-71D9D3C117E0}" srcOrd="2" destOrd="0" parTransId="{9C43CD7C-E328-4CB4-8F7E-E825765B8272}" sibTransId="{4EAC0E32-71F0-49A3-8F4E-4044D460CD0A}"/>
    <dgm:cxn modelId="{AFDB6C48-8599-4201-8B58-BE587A12AF49}" type="presOf" srcId="{C32A9FFF-2594-4672-B3ED-3F8276A2C48E}" destId="{80CC4913-5D36-47D8-AB62-93CC8ABBDB43}" srcOrd="1" destOrd="0" presId="urn:microsoft.com/office/officeart/2005/8/layout/vList4#3"/>
    <dgm:cxn modelId="{1AF566EB-D950-448D-B904-050933A36FC7}" type="presOf" srcId="{89FC199B-B58B-4EDE-BCE1-7A4B2F6D4C89}" destId="{6A9CC939-0E91-4386-89D4-6993FC5841AD}" srcOrd="0" destOrd="0" presId="urn:microsoft.com/office/officeart/2005/8/layout/vList4#3"/>
    <dgm:cxn modelId="{0A9964B0-1125-435A-AA95-DCC088F9D5AD}" type="presOf" srcId="{02D8F509-4476-4616-8BCF-9FDD2C100411}" destId="{C641F526-517A-47CB-9D28-717E28BECA7D}" srcOrd="0" destOrd="0" presId="urn:microsoft.com/office/officeart/2005/8/layout/vList4#3"/>
    <dgm:cxn modelId="{CADD950E-5657-488A-8D92-F6A3938AB88E}" type="presOf" srcId="{9E6497D0-07F2-46A3-ADFE-71D9D3C117E0}" destId="{46C7C40D-CEFC-43C0-BC60-57EB282BFEDA}" srcOrd="1" destOrd="0" presId="urn:microsoft.com/office/officeart/2005/8/layout/vList4#3"/>
    <dgm:cxn modelId="{9310F2FC-D907-4CA7-87A3-989D2F8DC705}" srcId="{A7C96E77-2653-43A0-9AB6-B50CB6666A5C}" destId="{C32A9FFF-2594-4672-B3ED-3F8276A2C48E}" srcOrd="5" destOrd="0" parTransId="{50D06A70-475B-4111-8BE7-839C512F062C}" sibTransId="{95F6C4A2-CACE-4B65-87EB-11C2281454D7}"/>
    <dgm:cxn modelId="{51C31E16-EA4C-460A-90E8-98270C168517}" type="presOf" srcId="{C32A9FFF-2594-4672-B3ED-3F8276A2C48E}" destId="{0E098E23-0D2A-4814-B265-63904B7961A8}" srcOrd="0" destOrd="0" presId="urn:microsoft.com/office/officeart/2005/8/layout/vList4#3"/>
    <dgm:cxn modelId="{4D3267FC-A4D9-4159-9DFD-FD08040C5373}" type="presOf" srcId="{A7C96E77-2653-43A0-9AB6-B50CB6666A5C}" destId="{EB9E33B5-DB59-4789-85F2-69ADCD3B0B28}" srcOrd="0" destOrd="0" presId="urn:microsoft.com/office/officeart/2005/8/layout/vList4#3"/>
    <dgm:cxn modelId="{50D4AB4D-8548-4385-AC2A-1BF36CDC2A03}" type="presOf" srcId="{A49C7EC0-A357-4911-9B85-6EF670BC3DD1}" destId="{D52C823A-499F-47C7-9ACC-A6DBC305993E}" srcOrd="0" destOrd="0" presId="urn:microsoft.com/office/officeart/2005/8/layout/vList4#3"/>
    <dgm:cxn modelId="{845C77E1-2A16-4F90-B172-F3FE6A97AA33}" type="presOf" srcId="{89FC199B-B58B-4EDE-BCE1-7A4B2F6D4C89}" destId="{BD8C06C0-3E3E-4638-ADD9-62F67431E9AB}" srcOrd="1" destOrd="0" presId="urn:microsoft.com/office/officeart/2005/8/layout/vList4#3"/>
    <dgm:cxn modelId="{B9FD8075-E8F0-470C-BCFA-18ED73519C93}" type="presOf" srcId="{356F0AF4-9975-4EB4-8B73-BF6F764CF83C}" destId="{E39A731D-BFF6-41BD-8A7D-915DA18DD381}" srcOrd="1" destOrd="0" presId="urn:microsoft.com/office/officeart/2005/8/layout/vList4#3"/>
    <dgm:cxn modelId="{2E7361AF-5DEA-46CD-ABC5-068C74A0675B}" type="presParOf" srcId="{EB9E33B5-DB59-4789-85F2-69ADCD3B0B28}" destId="{6C35DD0D-1E25-41FF-BC03-D3AC8174B2BB}" srcOrd="0" destOrd="0" presId="urn:microsoft.com/office/officeart/2005/8/layout/vList4#3"/>
    <dgm:cxn modelId="{A2694E42-44C2-4425-8864-366733A88CBC}" type="presParOf" srcId="{6C35DD0D-1E25-41FF-BC03-D3AC8174B2BB}" destId="{D52C823A-499F-47C7-9ACC-A6DBC305993E}" srcOrd="0" destOrd="0" presId="urn:microsoft.com/office/officeart/2005/8/layout/vList4#3"/>
    <dgm:cxn modelId="{E1410134-ED70-4EE2-A4AE-24B0B1D1CB33}" type="presParOf" srcId="{6C35DD0D-1E25-41FF-BC03-D3AC8174B2BB}" destId="{45C1DA77-5DFB-4D2A-8FBA-F1DB10F43AA8}" srcOrd="1" destOrd="0" presId="urn:microsoft.com/office/officeart/2005/8/layout/vList4#3"/>
    <dgm:cxn modelId="{4BFBA524-99F4-4368-93F5-0B029762A70A}" type="presParOf" srcId="{6C35DD0D-1E25-41FF-BC03-D3AC8174B2BB}" destId="{7C276044-92D6-422B-B72F-59C1021575C2}" srcOrd="2" destOrd="0" presId="urn:microsoft.com/office/officeart/2005/8/layout/vList4#3"/>
    <dgm:cxn modelId="{6607134D-33E9-4752-B16A-8AFD951F83AA}" type="presParOf" srcId="{EB9E33B5-DB59-4789-85F2-69ADCD3B0B28}" destId="{4D7C889C-7F69-4437-BABE-5443E66E853A}" srcOrd="1" destOrd="0" presId="urn:microsoft.com/office/officeart/2005/8/layout/vList4#3"/>
    <dgm:cxn modelId="{E3DD28CC-BB33-48C0-9A05-6BE6D0A99F75}" type="presParOf" srcId="{EB9E33B5-DB59-4789-85F2-69ADCD3B0B28}" destId="{CFD40146-3A58-42EE-AEDB-EF97D442BB7B}" srcOrd="2" destOrd="0" presId="urn:microsoft.com/office/officeart/2005/8/layout/vList4#3"/>
    <dgm:cxn modelId="{411C5EDA-C567-490E-94E5-F5B8D413DE24}" type="presParOf" srcId="{CFD40146-3A58-42EE-AEDB-EF97D442BB7B}" destId="{C641F526-517A-47CB-9D28-717E28BECA7D}" srcOrd="0" destOrd="0" presId="urn:microsoft.com/office/officeart/2005/8/layout/vList4#3"/>
    <dgm:cxn modelId="{E7F72FB2-4A2F-4D2F-8F20-09ABE0298213}" type="presParOf" srcId="{CFD40146-3A58-42EE-AEDB-EF97D442BB7B}" destId="{1239E6C2-6CC3-4EC1-BA71-AD286B6D8858}" srcOrd="1" destOrd="0" presId="urn:microsoft.com/office/officeart/2005/8/layout/vList4#3"/>
    <dgm:cxn modelId="{02ADE08E-93A2-459D-BDA4-030F1ABDFEE4}" type="presParOf" srcId="{CFD40146-3A58-42EE-AEDB-EF97D442BB7B}" destId="{7213F5E4-C133-40BE-A937-437691EEA1E6}" srcOrd="2" destOrd="0" presId="urn:microsoft.com/office/officeart/2005/8/layout/vList4#3"/>
    <dgm:cxn modelId="{3CC80DD4-63AE-48A4-B69E-BC439A4AA10F}" type="presParOf" srcId="{EB9E33B5-DB59-4789-85F2-69ADCD3B0B28}" destId="{0431FC6B-724B-42C6-87A8-927B05138F57}" srcOrd="3" destOrd="0" presId="urn:microsoft.com/office/officeart/2005/8/layout/vList4#3"/>
    <dgm:cxn modelId="{7D11BAB3-A256-4C3F-A32E-9E0195A4336F}" type="presParOf" srcId="{EB9E33B5-DB59-4789-85F2-69ADCD3B0B28}" destId="{1F02231E-59D5-442F-B1EF-DD595DD5085C}" srcOrd="4" destOrd="0" presId="urn:microsoft.com/office/officeart/2005/8/layout/vList4#3"/>
    <dgm:cxn modelId="{FBB3ABB0-E70A-44F8-82E7-5CE6087006E6}" type="presParOf" srcId="{1F02231E-59D5-442F-B1EF-DD595DD5085C}" destId="{F389D208-A62E-4352-AFAD-40C600C99AC6}" srcOrd="0" destOrd="0" presId="urn:microsoft.com/office/officeart/2005/8/layout/vList4#3"/>
    <dgm:cxn modelId="{22F4F7F6-049C-41B7-86A0-E8FD063AE87D}" type="presParOf" srcId="{1F02231E-59D5-442F-B1EF-DD595DD5085C}" destId="{790C2E1B-45D3-4DDA-B5B4-2C72CD42C3C8}" srcOrd="1" destOrd="0" presId="urn:microsoft.com/office/officeart/2005/8/layout/vList4#3"/>
    <dgm:cxn modelId="{E2295D18-274F-4DE6-AEA8-4909C7918632}" type="presParOf" srcId="{1F02231E-59D5-442F-B1EF-DD595DD5085C}" destId="{46C7C40D-CEFC-43C0-BC60-57EB282BFEDA}" srcOrd="2" destOrd="0" presId="urn:microsoft.com/office/officeart/2005/8/layout/vList4#3"/>
    <dgm:cxn modelId="{EE54413B-982F-4B89-961B-16B9F94CAAAC}" type="presParOf" srcId="{EB9E33B5-DB59-4789-85F2-69ADCD3B0B28}" destId="{304DE39E-7301-45F7-B084-B633BDDC95E8}" srcOrd="5" destOrd="0" presId="urn:microsoft.com/office/officeart/2005/8/layout/vList4#3"/>
    <dgm:cxn modelId="{97FA5CF6-C215-4010-9B8C-1665914CD0CD}" type="presParOf" srcId="{EB9E33B5-DB59-4789-85F2-69ADCD3B0B28}" destId="{3C293ABA-44E4-4A59-9F28-748FFC49DD96}" srcOrd="6" destOrd="0" presId="urn:microsoft.com/office/officeart/2005/8/layout/vList4#3"/>
    <dgm:cxn modelId="{2DF8A0C5-2181-41FB-86B8-1E48930F70B1}" type="presParOf" srcId="{3C293ABA-44E4-4A59-9F28-748FFC49DD96}" destId="{6A9CC939-0E91-4386-89D4-6993FC5841AD}" srcOrd="0" destOrd="0" presId="urn:microsoft.com/office/officeart/2005/8/layout/vList4#3"/>
    <dgm:cxn modelId="{A0DA2BBA-6260-4E83-A70E-B0A881965519}" type="presParOf" srcId="{3C293ABA-44E4-4A59-9F28-748FFC49DD96}" destId="{25C29B7A-1C83-44B4-B371-40A2DAE34E07}" srcOrd="1" destOrd="0" presId="urn:microsoft.com/office/officeart/2005/8/layout/vList4#3"/>
    <dgm:cxn modelId="{1C7D9E46-F952-426B-BB36-511C0F867014}" type="presParOf" srcId="{3C293ABA-44E4-4A59-9F28-748FFC49DD96}" destId="{BD8C06C0-3E3E-4638-ADD9-62F67431E9AB}" srcOrd="2" destOrd="0" presId="urn:microsoft.com/office/officeart/2005/8/layout/vList4#3"/>
    <dgm:cxn modelId="{87593352-EC11-4DEA-B60B-C8164D102753}" type="presParOf" srcId="{EB9E33B5-DB59-4789-85F2-69ADCD3B0B28}" destId="{93465810-92AE-4DE6-AA9D-10892E29CEF9}" srcOrd="7" destOrd="0" presId="urn:microsoft.com/office/officeart/2005/8/layout/vList4#3"/>
    <dgm:cxn modelId="{7ACA8BB0-48D8-46B7-935D-C1D17D261188}" type="presParOf" srcId="{EB9E33B5-DB59-4789-85F2-69ADCD3B0B28}" destId="{19CBE746-75C9-47B9-8EC9-F80ACFD5353A}" srcOrd="8" destOrd="0" presId="urn:microsoft.com/office/officeart/2005/8/layout/vList4#3"/>
    <dgm:cxn modelId="{FFC47A7C-5863-4C8B-9D5B-1655956F72F9}" type="presParOf" srcId="{19CBE746-75C9-47B9-8EC9-F80ACFD5353A}" destId="{48EAB05E-6EE3-4921-8829-EE08B2AB76C9}" srcOrd="0" destOrd="0" presId="urn:microsoft.com/office/officeart/2005/8/layout/vList4#3"/>
    <dgm:cxn modelId="{7E75216A-39BE-4DAF-B7C3-1FA6E2DED5B9}" type="presParOf" srcId="{19CBE746-75C9-47B9-8EC9-F80ACFD5353A}" destId="{1E5EDAA1-3B7C-4555-9600-B61693D2CF8E}" srcOrd="1" destOrd="0" presId="urn:microsoft.com/office/officeart/2005/8/layout/vList4#3"/>
    <dgm:cxn modelId="{FFDBDFFC-A987-4ED2-AE86-C8691F09CF43}" type="presParOf" srcId="{19CBE746-75C9-47B9-8EC9-F80ACFD5353A}" destId="{9A102209-5BA8-4873-BF91-194B4BBC3DF3}" srcOrd="2" destOrd="0" presId="urn:microsoft.com/office/officeart/2005/8/layout/vList4#3"/>
    <dgm:cxn modelId="{121D62EF-4C4F-4558-8C9A-E647C200030D}" type="presParOf" srcId="{EB9E33B5-DB59-4789-85F2-69ADCD3B0B28}" destId="{F079F7D1-A5A8-4F40-B48F-09091C30BD73}" srcOrd="9" destOrd="0" presId="urn:microsoft.com/office/officeart/2005/8/layout/vList4#3"/>
    <dgm:cxn modelId="{5575E3A3-E480-41A5-8283-375AD463603F}" type="presParOf" srcId="{EB9E33B5-DB59-4789-85F2-69ADCD3B0B28}" destId="{FB7AAA09-FD53-4A88-9565-793E7D9C89C8}" srcOrd="10" destOrd="0" presId="urn:microsoft.com/office/officeart/2005/8/layout/vList4#3"/>
    <dgm:cxn modelId="{83724943-D354-459F-85D2-4E01B1E307BD}" type="presParOf" srcId="{FB7AAA09-FD53-4A88-9565-793E7D9C89C8}" destId="{0E098E23-0D2A-4814-B265-63904B7961A8}" srcOrd="0" destOrd="0" presId="urn:microsoft.com/office/officeart/2005/8/layout/vList4#3"/>
    <dgm:cxn modelId="{BC5A4050-E8BF-483D-9345-C114C1A4294C}" type="presParOf" srcId="{FB7AAA09-FD53-4A88-9565-793E7D9C89C8}" destId="{1372C446-2585-48D9-BB47-6212940E7DF6}" srcOrd="1" destOrd="0" presId="urn:microsoft.com/office/officeart/2005/8/layout/vList4#3"/>
    <dgm:cxn modelId="{DA1CBBB2-62E6-4F42-902D-1ABDE9D131FE}" type="presParOf" srcId="{FB7AAA09-FD53-4A88-9565-793E7D9C89C8}" destId="{80CC4913-5D36-47D8-AB62-93CC8ABBDB43}" srcOrd="2" destOrd="0" presId="urn:microsoft.com/office/officeart/2005/8/layout/vList4#3"/>
    <dgm:cxn modelId="{5B085EE1-06D5-4C79-8B21-1B10DDB824B3}" type="presParOf" srcId="{EB9E33B5-DB59-4789-85F2-69ADCD3B0B28}" destId="{BCA81D33-6E44-4802-A4C0-E4C71AF74DA3}" srcOrd="11" destOrd="0" presId="urn:microsoft.com/office/officeart/2005/8/layout/vList4#3"/>
    <dgm:cxn modelId="{67E26BAA-74B8-4028-ADBA-B86801E90149}" type="presParOf" srcId="{EB9E33B5-DB59-4789-85F2-69ADCD3B0B28}" destId="{E19301C4-CDEE-477A-ADDE-5D197A722432}" srcOrd="12" destOrd="0" presId="urn:microsoft.com/office/officeart/2005/8/layout/vList4#3"/>
    <dgm:cxn modelId="{850F95F4-D14C-40D2-ACC0-3441DBA05009}" type="presParOf" srcId="{E19301C4-CDEE-477A-ADDE-5D197A722432}" destId="{156E91AD-A9CC-4DFA-87EA-B1351B5A5F9A}" srcOrd="0" destOrd="0" presId="urn:microsoft.com/office/officeart/2005/8/layout/vList4#3"/>
    <dgm:cxn modelId="{C0423886-C61A-43DB-BCA1-6D07EB316068}" type="presParOf" srcId="{E19301C4-CDEE-477A-ADDE-5D197A722432}" destId="{E31ADDE9-53E9-48D1-9341-8BCDBA3324A6}" srcOrd="1" destOrd="0" presId="urn:microsoft.com/office/officeart/2005/8/layout/vList4#3"/>
    <dgm:cxn modelId="{F939097F-2018-46A1-A6F0-F6622617E535}" type="presParOf" srcId="{E19301C4-CDEE-477A-ADDE-5D197A722432}" destId="{E39A731D-BFF6-41BD-8A7D-915DA18DD381}" srcOrd="2" destOrd="0" presId="urn:microsoft.com/office/officeart/2005/8/layout/vList4#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0D3EF65A-00F7-4196-8C4F-E3D9B6A37D2C}" type="doc">
      <dgm:prSet loTypeId="urn:microsoft.com/office/officeart/2005/8/layout/process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5A45A1A-CB1D-48FB-A0CF-7090B2FEA74A}">
      <dgm:prSet custT="1"/>
      <dgm:spPr>
        <a:solidFill>
          <a:srgbClr val="006AB3"/>
        </a:solidFill>
      </dgm:spPr>
      <dgm:t>
        <a:bodyPr/>
        <a:lstStyle/>
        <a:p>
          <a:pPr rtl="0">
            <a:lnSpc>
              <a:spcPct val="70000"/>
            </a:lnSpc>
          </a:pPr>
          <a:r>
            <a:rPr lang="ru-RU" sz="1400" b="1" dirty="0" smtClean="0"/>
            <a:t>Сотрудники охраны правопорядка и (или) сотрудники органов внутренних дел (полиции)</a:t>
          </a:r>
          <a:endParaRPr lang="ru-RU" sz="1400" b="1" dirty="0"/>
        </a:p>
      </dgm:t>
    </dgm:pt>
    <dgm:pt modelId="{F31112EA-191A-4019-B2E9-8AD10079DA8A}" type="parTrans" cxnId="{AB060981-5478-427D-83FB-24EC8E09031F}">
      <dgm:prSet/>
      <dgm:spPr/>
      <dgm:t>
        <a:bodyPr/>
        <a:lstStyle/>
        <a:p>
          <a:pPr>
            <a:lnSpc>
              <a:spcPct val="70000"/>
            </a:lnSpc>
          </a:pPr>
          <a:endParaRPr lang="ru-RU" sz="2200"/>
        </a:p>
      </dgm:t>
    </dgm:pt>
    <dgm:pt modelId="{B76F4F4F-FE12-4896-BF5D-EF9017BC1D41}" type="sibTrans" cxnId="{AB060981-5478-427D-83FB-24EC8E09031F}">
      <dgm:prSet/>
      <dgm:spPr/>
      <dgm:t>
        <a:bodyPr/>
        <a:lstStyle/>
        <a:p>
          <a:pPr>
            <a:lnSpc>
              <a:spcPct val="70000"/>
            </a:lnSpc>
          </a:pPr>
          <a:endParaRPr lang="ru-RU" sz="2200"/>
        </a:p>
      </dgm:t>
    </dgm:pt>
    <dgm:pt modelId="{12C32C84-C516-4320-8D6A-14A39A5C2D81}">
      <dgm:prSet custT="1"/>
      <dgm:spPr>
        <a:solidFill>
          <a:srgbClr val="006AB3"/>
        </a:solidFill>
      </dgm:spPr>
      <dgm:t>
        <a:bodyPr/>
        <a:lstStyle/>
        <a:p>
          <a:pPr rtl="0">
            <a:lnSpc>
              <a:spcPct val="70000"/>
            </a:lnSpc>
          </a:pPr>
          <a:r>
            <a:rPr lang="ru-RU" sz="1400" dirty="0" smtClean="0"/>
            <a:t>Проверяют наличие запрещенных предметов</a:t>
          </a:r>
          <a:endParaRPr lang="ru-RU" sz="1400" dirty="0"/>
        </a:p>
      </dgm:t>
    </dgm:pt>
    <dgm:pt modelId="{4E6B7CE7-DEFD-4DD2-9AFA-4449E3055D5D}" type="parTrans" cxnId="{3C7FF539-43B8-4519-8EDD-CDB17B54C894}">
      <dgm:prSet/>
      <dgm:spPr/>
      <dgm:t>
        <a:bodyPr/>
        <a:lstStyle/>
        <a:p>
          <a:pPr>
            <a:lnSpc>
              <a:spcPct val="70000"/>
            </a:lnSpc>
          </a:pPr>
          <a:endParaRPr lang="ru-RU" sz="2200"/>
        </a:p>
      </dgm:t>
    </dgm:pt>
    <dgm:pt modelId="{B2AE5295-58DB-44A3-8A4B-33BF19A39824}" type="sibTrans" cxnId="{3C7FF539-43B8-4519-8EDD-CDB17B54C894}">
      <dgm:prSet/>
      <dgm:spPr/>
      <dgm:t>
        <a:bodyPr/>
        <a:lstStyle/>
        <a:p>
          <a:pPr>
            <a:lnSpc>
              <a:spcPct val="70000"/>
            </a:lnSpc>
          </a:pPr>
          <a:endParaRPr lang="ru-RU" sz="2200"/>
        </a:p>
      </dgm:t>
    </dgm:pt>
    <dgm:pt modelId="{75B31845-0F1C-4DF6-A2D7-147C5CA0CBCF}">
      <dgm:prSet custT="1"/>
      <dgm:spPr>
        <a:solidFill>
          <a:srgbClr val="006AB3"/>
        </a:solidFill>
      </dgm:spPr>
      <dgm:t>
        <a:bodyPr/>
        <a:lstStyle/>
        <a:p>
          <a:pPr rtl="0">
            <a:lnSpc>
              <a:spcPct val="70000"/>
            </a:lnSpc>
          </a:pPr>
          <a:r>
            <a:rPr lang="ru-RU" sz="1400" dirty="0" smtClean="0"/>
            <a:t>При появлении сигнала </a:t>
          </a:r>
          <a:r>
            <a:rPr lang="ru-RU" sz="1400" b="0" i="0" u="none" dirty="0" smtClean="0"/>
            <a:t>металлоискателя </a:t>
          </a:r>
          <a:r>
            <a:rPr lang="ru-RU" sz="1400" dirty="0" smtClean="0"/>
            <a:t>предлагают участнику показать предмет, вызывающий сигнал</a:t>
          </a:r>
          <a:endParaRPr lang="ru-RU" sz="1400" dirty="0"/>
        </a:p>
      </dgm:t>
    </dgm:pt>
    <dgm:pt modelId="{4B914814-DF97-4EBB-BED3-4D03849A1ECA}" type="parTrans" cxnId="{FBCD3293-6C39-425F-9CFB-471DEA2AB194}">
      <dgm:prSet/>
      <dgm:spPr/>
      <dgm:t>
        <a:bodyPr/>
        <a:lstStyle/>
        <a:p>
          <a:pPr>
            <a:lnSpc>
              <a:spcPct val="70000"/>
            </a:lnSpc>
          </a:pPr>
          <a:endParaRPr lang="ru-RU" sz="2200"/>
        </a:p>
      </dgm:t>
    </dgm:pt>
    <dgm:pt modelId="{82FFF3F6-2E9E-46D7-AF5E-33221E86627C}" type="sibTrans" cxnId="{FBCD3293-6C39-425F-9CFB-471DEA2AB194}">
      <dgm:prSet/>
      <dgm:spPr/>
      <dgm:t>
        <a:bodyPr/>
        <a:lstStyle/>
        <a:p>
          <a:pPr>
            <a:lnSpc>
              <a:spcPct val="70000"/>
            </a:lnSpc>
          </a:pPr>
          <a:endParaRPr lang="ru-RU" sz="2200"/>
        </a:p>
      </dgm:t>
    </dgm:pt>
    <dgm:pt modelId="{833F2821-39A0-4F62-8FFE-0DDD17817D0C}">
      <dgm:prSet custT="1"/>
      <dgm:spPr>
        <a:solidFill>
          <a:srgbClr val="006AB3"/>
        </a:solidFill>
      </dgm:spPr>
      <dgm:t>
        <a:bodyPr/>
        <a:lstStyle/>
        <a:p>
          <a:pPr rtl="0">
            <a:lnSpc>
              <a:spcPct val="70000"/>
            </a:lnSpc>
          </a:pPr>
          <a:r>
            <a:rPr lang="ru-RU" sz="1400" dirty="0" smtClean="0"/>
            <a:t>Если это запрещенное средство, организатор предлагает участнику сдать его</a:t>
          </a:r>
          <a:endParaRPr lang="ru-RU" sz="1400" dirty="0"/>
        </a:p>
      </dgm:t>
    </dgm:pt>
    <dgm:pt modelId="{4DDE2FD6-A5A7-4213-BCB2-862EF79CD209}" type="parTrans" cxnId="{F2EC3286-CCBA-48E3-BBB8-B6319BAC99D6}">
      <dgm:prSet/>
      <dgm:spPr/>
      <dgm:t>
        <a:bodyPr/>
        <a:lstStyle/>
        <a:p>
          <a:pPr>
            <a:lnSpc>
              <a:spcPct val="70000"/>
            </a:lnSpc>
          </a:pPr>
          <a:endParaRPr lang="ru-RU" sz="2200"/>
        </a:p>
      </dgm:t>
    </dgm:pt>
    <dgm:pt modelId="{F704F198-F24C-4E82-87C6-DF392BDF3DCF}" type="sibTrans" cxnId="{F2EC3286-CCBA-48E3-BBB8-B6319BAC99D6}">
      <dgm:prSet/>
      <dgm:spPr/>
      <dgm:t>
        <a:bodyPr/>
        <a:lstStyle/>
        <a:p>
          <a:pPr>
            <a:lnSpc>
              <a:spcPct val="70000"/>
            </a:lnSpc>
          </a:pPr>
          <a:endParaRPr lang="ru-RU" sz="2200"/>
        </a:p>
      </dgm:t>
    </dgm:pt>
    <dgm:pt modelId="{D915CAE2-FFB0-4EAB-8A9F-74053F0894F8}">
      <dgm:prSet custT="1"/>
      <dgm:spPr>
        <a:solidFill>
          <a:srgbClr val="006AB3"/>
        </a:solidFill>
      </dgm:spPr>
      <dgm:t>
        <a:bodyPr/>
        <a:lstStyle/>
        <a:p>
          <a:pPr rtl="0">
            <a:lnSpc>
              <a:spcPct val="70000"/>
            </a:lnSpc>
          </a:pPr>
          <a:r>
            <a:rPr lang="ru-RU" sz="1400" dirty="0" smtClean="0"/>
            <a:t>В случае отказа от сдачи запрещенного средства участник в ППЭ не допускается. </a:t>
          </a:r>
          <a:r>
            <a:rPr lang="ru-RU" sz="1400" b="0" i="0" u="none" dirty="0" smtClean="0"/>
            <a:t>Приглашается руководитель ППЭ и член ГЭК для составления акта</a:t>
          </a:r>
          <a:endParaRPr lang="ru-RU" sz="1400" dirty="0"/>
        </a:p>
      </dgm:t>
    </dgm:pt>
    <dgm:pt modelId="{0EC7E37E-2AD5-4CAC-BEFE-890CC31659E5}" type="parTrans" cxnId="{8BE69A85-8500-44D0-BDFF-B326773E4C93}">
      <dgm:prSet/>
      <dgm:spPr/>
      <dgm:t>
        <a:bodyPr/>
        <a:lstStyle/>
        <a:p>
          <a:pPr>
            <a:lnSpc>
              <a:spcPct val="70000"/>
            </a:lnSpc>
          </a:pPr>
          <a:endParaRPr lang="ru-RU" sz="2200"/>
        </a:p>
      </dgm:t>
    </dgm:pt>
    <dgm:pt modelId="{1CCE294C-83B1-4BF9-B7A7-206FE98ABF53}" type="sibTrans" cxnId="{8BE69A85-8500-44D0-BDFF-B326773E4C93}">
      <dgm:prSet/>
      <dgm:spPr/>
      <dgm:t>
        <a:bodyPr/>
        <a:lstStyle/>
        <a:p>
          <a:pPr>
            <a:lnSpc>
              <a:spcPct val="70000"/>
            </a:lnSpc>
          </a:pPr>
          <a:endParaRPr lang="ru-RU" sz="2200"/>
        </a:p>
      </dgm:t>
    </dgm:pt>
    <dgm:pt modelId="{78CC0D63-6B7D-4BBB-B3B8-770ABDF98146}" type="pres">
      <dgm:prSet presAssocID="{0D3EF65A-00F7-4196-8C4F-E3D9B6A37D2C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B6B764F-2E65-4465-9987-91ECB483B723}" type="pres">
      <dgm:prSet presAssocID="{D915CAE2-FFB0-4EAB-8A9F-74053F0894F8}" presName="boxAndChildren" presStyleCnt="0"/>
      <dgm:spPr/>
    </dgm:pt>
    <dgm:pt modelId="{6D91B002-005B-4C7C-AE4A-B998A02C6B53}" type="pres">
      <dgm:prSet presAssocID="{D915CAE2-FFB0-4EAB-8A9F-74053F0894F8}" presName="parentTextBox" presStyleLbl="node1" presStyleIdx="0" presStyleCnt="5" custScaleY="125966"/>
      <dgm:spPr/>
      <dgm:t>
        <a:bodyPr/>
        <a:lstStyle/>
        <a:p>
          <a:endParaRPr lang="ru-RU"/>
        </a:p>
      </dgm:t>
    </dgm:pt>
    <dgm:pt modelId="{AA05E655-8C71-4E6E-88C3-414E18799A72}" type="pres">
      <dgm:prSet presAssocID="{F704F198-F24C-4E82-87C6-DF392BDF3DCF}" presName="sp" presStyleCnt="0"/>
      <dgm:spPr/>
    </dgm:pt>
    <dgm:pt modelId="{75158A2B-0E8F-4C27-A80F-1492F1DD2469}" type="pres">
      <dgm:prSet presAssocID="{833F2821-39A0-4F62-8FFE-0DDD17817D0C}" presName="arrowAndChildren" presStyleCnt="0"/>
      <dgm:spPr/>
    </dgm:pt>
    <dgm:pt modelId="{7736652F-2375-4946-B398-FE20D716C38E}" type="pres">
      <dgm:prSet presAssocID="{833F2821-39A0-4F62-8FFE-0DDD17817D0C}" presName="parentTextArrow" presStyleLbl="node1" presStyleIdx="1" presStyleCnt="5" custScaleY="118794"/>
      <dgm:spPr/>
      <dgm:t>
        <a:bodyPr/>
        <a:lstStyle/>
        <a:p>
          <a:endParaRPr lang="ru-RU"/>
        </a:p>
      </dgm:t>
    </dgm:pt>
    <dgm:pt modelId="{6C769F6E-F666-426F-AF13-9F39B3A9CEEE}" type="pres">
      <dgm:prSet presAssocID="{82FFF3F6-2E9E-46D7-AF5E-33221E86627C}" presName="sp" presStyleCnt="0"/>
      <dgm:spPr/>
    </dgm:pt>
    <dgm:pt modelId="{9BC6BA83-571C-4BD2-8287-C4D5F7E94EA6}" type="pres">
      <dgm:prSet presAssocID="{75B31845-0F1C-4DF6-A2D7-147C5CA0CBCF}" presName="arrowAndChildren" presStyleCnt="0"/>
      <dgm:spPr/>
    </dgm:pt>
    <dgm:pt modelId="{FF2A2A79-9B8A-4867-A201-C866C3760551}" type="pres">
      <dgm:prSet presAssocID="{75B31845-0F1C-4DF6-A2D7-147C5CA0CBCF}" presName="parentTextArrow" presStyleLbl="node1" presStyleIdx="2" presStyleCnt="5" custScaleY="138995"/>
      <dgm:spPr/>
      <dgm:t>
        <a:bodyPr/>
        <a:lstStyle/>
        <a:p>
          <a:endParaRPr lang="ru-RU"/>
        </a:p>
      </dgm:t>
    </dgm:pt>
    <dgm:pt modelId="{89A11066-8405-4C8B-A258-A71D6DC9583F}" type="pres">
      <dgm:prSet presAssocID="{B2AE5295-58DB-44A3-8A4B-33BF19A39824}" presName="sp" presStyleCnt="0"/>
      <dgm:spPr/>
    </dgm:pt>
    <dgm:pt modelId="{1DD8C02F-EB2A-42B0-9041-60CF38F55419}" type="pres">
      <dgm:prSet presAssocID="{12C32C84-C516-4320-8D6A-14A39A5C2D81}" presName="arrowAndChildren" presStyleCnt="0"/>
      <dgm:spPr/>
    </dgm:pt>
    <dgm:pt modelId="{5693DC06-B72F-4FFA-A7B7-8F3449852A0D}" type="pres">
      <dgm:prSet presAssocID="{12C32C84-C516-4320-8D6A-14A39A5C2D81}" presName="parentTextArrow" presStyleLbl="node1" presStyleIdx="3" presStyleCnt="5" custScaleY="74615"/>
      <dgm:spPr/>
      <dgm:t>
        <a:bodyPr/>
        <a:lstStyle/>
        <a:p>
          <a:endParaRPr lang="ru-RU"/>
        </a:p>
      </dgm:t>
    </dgm:pt>
    <dgm:pt modelId="{D2D94A9D-73BF-4DB0-8978-EFAD6FD15D73}" type="pres">
      <dgm:prSet presAssocID="{B76F4F4F-FE12-4896-BF5D-EF9017BC1D41}" presName="sp" presStyleCnt="0"/>
      <dgm:spPr/>
    </dgm:pt>
    <dgm:pt modelId="{A3FD5AFF-08A3-4713-AEF0-BC6BF673C847}" type="pres">
      <dgm:prSet presAssocID="{05A45A1A-CB1D-48FB-A0CF-7090B2FEA74A}" presName="arrowAndChildren" presStyleCnt="0"/>
      <dgm:spPr/>
    </dgm:pt>
    <dgm:pt modelId="{EEF03C74-B54C-4209-8B93-A0963A7A0A2E}" type="pres">
      <dgm:prSet presAssocID="{05A45A1A-CB1D-48FB-A0CF-7090B2FEA74A}" presName="parentTextArrow" presStyleLbl="node1" presStyleIdx="4" presStyleCnt="5" custScaleY="81634"/>
      <dgm:spPr/>
      <dgm:t>
        <a:bodyPr/>
        <a:lstStyle/>
        <a:p>
          <a:endParaRPr lang="ru-RU"/>
        </a:p>
      </dgm:t>
    </dgm:pt>
  </dgm:ptLst>
  <dgm:cxnLst>
    <dgm:cxn modelId="{AB060981-5478-427D-83FB-24EC8E09031F}" srcId="{0D3EF65A-00F7-4196-8C4F-E3D9B6A37D2C}" destId="{05A45A1A-CB1D-48FB-A0CF-7090B2FEA74A}" srcOrd="0" destOrd="0" parTransId="{F31112EA-191A-4019-B2E9-8AD10079DA8A}" sibTransId="{B76F4F4F-FE12-4896-BF5D-EF9017BC1D41}"/>
    <dgm:cxn modelId="{0F04A1BE-6206-486F-BB9A-FD104E30B039}" type="presOf" srcId="{D915CAE2-FFB0-4EAB-8A9F-74053F0894F8}" destId="{6D91B002-005B-4C7C-AE4A-B998A02C6B53}" srcOrd="0" destOrd="0" presId="urn:microsoft.com/office/officeart/2005/8/layout/process4"/>
    <dgm:cxn modelId="{F2EC3286-CCBA-48E3-BBB8-B6319BAC99D6}" srcId="{0D3EF65A-00F7-4196-8C4F-E3D9B6A37D2C}" destId="{833F2821-39A0-4F62-8FFE-0DDD17817D0C}" srcOrd="3" destOrd="0" parTransId="{4DDE2FD6-A5A7-4213-BCB2-862EF79CD209}" sibTransId="{F704F198-F24C-4E82-87C6-DF392BDF3DCF}"/>
    <dgm:cxn modelId="{FBCD3293-6C39-425F-9CFB-471DEA2AB194}" srcId="{0D3EF65A-00F7-4196-8C4F-E3D9B6A37D2C}" destId="{75B31845-0F1C-4DF6-A2D7-147C5CA0CBCF}" srcOrd="2" destOrd="0" parTransId="{4B914814-DF97-4EBB-BED3-4D03849A1ECA}" sibTransId="{82FFF3F6-2E9E-46D7-AF5E-33221E86627C}"/>
    <dgm:cxn modelId="{3BC42763-8384-43E0-ADC0-C9315927773C}" type="presOf" srcId="{05A45A1A-CB1D-48FB-A0CF-7090B2FEA74A}" destId="{EEF03C74-B54C-4209-8B93-A0963A7A0A2E}" srcOrd="0" destOrd="0" presId="urn:microsoft.com/office/officeart/2005/8/layout/process4"/>
    <dgm:cxn modelId="{3C7FF539-43B8-4519-8EDD-CDB17B54C894}" srcId="{0D3EF65A-00F7-4196-8C4F-E3D9B6A37D2C}" destId="{12C32C84-C516-4320-8D6A-14A39A5C2D81}" srcOrd="1" destOrd="0" parTransId="{4E6B7CE7-DEFD-4DD2-9AFA-4449E3055D5D}" sibTransId="{B2AE5295-58DB-44A3-8A4B-33BF19A39824}"/>
    <dgm:cxn modelId="{1A115197-5DBD-409A-BEE7-83AA00BE60AF}" type="presOf" srcId="{12C32C84-C516-4320-8D6A-14A39A5C2D81}" destId="{5693DC06-B72F-4FFA-A7B7-8F3449852A0D}" srcOrd="0" destOrd="0" presId="urn:microsoft.com/office/officeart/2005/8/layout/process4"/>
    <dgm:cxn modelId="{724D32E9-098C-4CA0-A1C1-CF0C8AEC5FD8}" type="presOf" srcId="{75B31845-0F1C-4DF6-A2D7-147C5CA0CBCF}" destId="{FF2A2A79-9B8A-4867-A201-C866C3760551}" srcOrd="0" destOrd="0" presId="urn:microsoft.com/office/officeart/2005/8/layout/process4"/>
    <dgm:cxn modelId="{F59C2A42-E7B4-4713-94BD-6AC8F244A330}" type="presOf" srcId="{0D3EF65A-00F7-4196-8C4F-E3D9B6A37D2C}" destId="{78CC0D63-6B7D-4BBB-B3B8-770ABDF98146}" srcOrd="0" destOrd="0" presId="urn:microsoft.com/office/officeart/2005/8/layout/process4"/>
    <dgm:cxn modelId="{48D4EBCE-B529-4B85-96C9-5DE13DE635CE}" type="presOf" srcId="{833F2821-39A0-4F62-8FFE-0DDD17817D0C}" destId="{7736652F-2375-4946-B398-FE20D716C38E}" srcOrd="0" destOrd="0" presId="urn:microsoft.com/office/officeart/2005/8/layout/process4"/>
    <dgm:cxn modelId="{8BE69A85-8500-44D0-BDFF-B326773E4C93}" srcId="{0D3EF65A-00F7-4196-8C4F-E3D9B6A37D2C}" destId="{D915CAE2-FFB0-4EAB-8A9F-74053F0894F8}" srcOrd="4" destOrd="0" parTransId="{0EC7E37E-2AD5-4CAC-BEFE-890CC31659E5}" sibTransId="{1CCE294C-83B1-4BF9-B7A7-206FE98ABF53}"/>
    <dgm:cxn modelId="{AB88469D-A8B9-4A0E-8569-D35FC4320161}" type="presParOf" srcId="{78CC0D63-6B7D-4BBB-B3B8-770ABDF98146}" destId="{EB6B764F-2E65-4465-9987-91ECB483B723}" srcOrd="0" destOrd="0" presId="urn:microsoft.com/office/officeart/2005/8/layout/process4"/>
    <dgm:cxn modelId="{7B12156F-5C40-4818-9F30-B34B2BBAF126}" type="presParOf" srcId="{EB6B764F-2E65-4465-9987-91ECB483B723}" destId="{6D91B002-005B-4C7C-AE4A-B998A02C6B53}" srcOrd="0" destOrd="0" presId="urn:microsoft.com/office/officeart/2005/8/layout/process4"/>
    <dgm:cxn modelId="{2F77BE42-56D7-438D-A3D0-34315894E761}" type="presParOf" srcId="{78CC0D63-6B7D-4BBB-B3B8-770ABDF98146}" destId="{AA05E655-8C71-4E6E-88C3-414E18799A72}" srcOrd="1" destOrd="0" presId="urn:microsoft.com/office/officeart/2005/8/layout/process4"/>
    <dgm:cxn modelId="{5E9BA5DA-A0B8-4B01-89CB-79F380E9412C}" type="presParOf" srcId="{78CC0D63-6B7D-4BBB-B3B8-770ABDF98146}" destId="{75158A2B-0E8F-4C27-A80F-1492F1DD2469}" srcOrd="2" destOrd="0" presId="urn:microsoft.com/office/officeart/2005/8/layout/process4"/>
    <dgm:cxn modelId="{51F1C865-E127-4915-8B53-31CEEBE387EE}" type="presParOf" srcId="{75158A2B-0E8F-4C27-A80F-1492F1DD2469}" destId="{7736652F-2375-4946-B398-FE20D716C38E}" srcOrd="0" destOrd="0" presId="urn:microsoft.com/office/officeart/2005/8/layout/process4"/>
    <dgm:cxn modelId="{86AC1C09-F1E7-4397-A8F8-2BD2EA711335}" type="presParOf" srcId="{78CC0D63-6B7D-4BBB-B3B8-770ABDF98146}" destId="{6C769F6E-F666-426F-AF13-9F39B3A9CEEE}" srcOrd="3" destOrd="0" presId="urn:microsoft.com/office/officeart/2005/8/layout/process4"/>
    <dgm:cxn modelId="{0F5B24AC-B246-4501-9AD0-E470B0881FFF}" type="presParOf" srcId="{78CC0D63-6B7D-4BBB-B3B8-770ABDF98146}" destId="{9BC6BA83-571C-4BD2-8287-C4D5F7E94EA6}" srcOrd="4" destOrd="0" presId="urn:microsoft.com/office/officeart/2005/8/layout/process4"/>
    <dgm:cxn modelId="{3E2DAA41-4E0F-487B-8717-AD34E28283E4}" type="presParOf" srcId="{9BC6BA83-571C-4BD2-8287-C4D5F7E94EA6}" destId="{FF2A2A79-9B8A-4867-A201-C866C3760551}" srcOrd="0" destOrd="0" presId="urn:microsoft.com/office/officeart/2005/8/layout/process4"/>
    <dgm:cxn modelId="{DD9AA016-81CF-434A-AAC3-1CC92CDB69BA}" type="presParOf" srcId="{78CC0D63-6B7D-4BBB-B3B8-770ABDF98146}" destId="{89A11066-8405-4C8B-A258-A71D6DC9583F}" srcOrd="5" destOrd="0" presId="urn:microsoft.com/office/officeart/2005/8/layout/process4"/>
    <dgm:cxn modelId="{DDA3824F-C15E-4C84-85F4-6E2462133B21}" type="presParOf" srcId="{78CC0D63-6B7D-4BBB-B3B8-770ABDF98146}" destId="{1DD8C02F-EB2A-42B0-9041-60CF38F55419}" srcOrd="6" destOrd="0" presId="urn:microsoft.com/office/officeart/2005/8/layout/process4"/>
    <dgm:cxn modelId="{8D2BBA8B-2465-4D93-B75C-8E440B0E4579}" type="presParOf" srcId="{1DD8C02F-EB2A-42B0-9041-60CF38F55419}" destId="{5693DC06-B72F-4FFA-A7B7-8F3449852A0D}" srcOrd="0" destOrd="0" presId="urn:microsoft.com/office/officeart/2005/8/layout/process4"/>
    <dgm:cxn modelId="{7D61FB4A-C0B4-4A50-9F08-AFE4A77932C2}" type="presParOf" srcId="{78CC0D63-6B7D-4BBB-B3B8-770ABDF98146}" destId="{D2D94A9D-73BF-4DB0-8978-EFAD6FD15D73}" srcOrd="7" destOrd="0" presId="urn:microsoft.com/office/officeart/2005/8/layout/process4"/>
    <dgm:cxn modelId="{E01F2175-3F03-439B-92EF-2CA9E4D3BEB6}" type="presParOf" srcId="{78CC0D63-6B7D-4BBB-B3B8-770ABDF98146}" destId="{A3FD5AFF-08A3-4713-AEF0-BC6BF673C847}" srcOrd="8" destOrd="0" presId="urn:microsoft.com/office/officeart/2005/8/layout/process4"/>
    <dgm:cxn modelId="{52795D6D-A693-42A5-992E-C8B82D1DB07E}" type="presParOf" srcId="{A3FD5AFF-08A3-4713-AEF0-BC6BF673C847}" destId="{EEF03C74-B54C-4209-8B93-A0963A7A0A2E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CD5F5464-1828-4EC6-A956-AEBFEC3BB6AD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6D748C7-5946-4785-A411-19C0F1101D17}">
      <dgm:prSet phldrT="[Текст]" custT="1"/>
      <dgm:spPr>
        <a:solidFill>
          <a:srgbClr val="0070C0"/>
        </a:solidFill>
      </dgm:spPr>
      <dgm:t>
        <a:bodyPr/>
        <a:lstStyle/>
        <a:p>
          <a:r>
            <a:rPr lang="ru-RU" sz="2500" dirty="0" smtClean="0"/>
            <a:t>Технологии печати полного комплекта ЭМ в ППЭ</a:t>
          </a:r>
          <a:endParaRPr lang="ru-RU" sz="2500" dirty="0"/>
        </a:p>
      </dgm:t>
    </dgm:pt>
    <dgm:pt modelId="{15E7456A-DAC9-48C1-8552-89E6AC8AD72F}" type="parTrans" cxnId="{17247822-5E3E-4F6D-92BB-129617627D4F}">
      <dgm:prSet/>
      <dgm:spPr/>
      <dgm:t>
        <a:bodyPr/>
        <a:lstStyle/>
        <a:p>
          <a:endParaRPr lang="ru-RU"/>
        </a:p>
      </dgm:t>
    </dgm:pt>
    <dgm:pt modelId="{AEED078E-EA80-4055-BB3C-E03F8FFEE1AA}" type="sibTrans" cxnId="{17247822-5E3E-4F6D-92BB-129617627D4F}">
      <dgm:prSet/>
      <dgm:spPr/>
      <dgm:t>
        <a:bodyPr/>
        <a:lstStyle/>
        <a:p>
          <a:endParaRPr lang="ru-RU"/>
        </a:p>
      </dgm:t>
    </dgm:pt>
    <dgm:pt modelId="{A311804A-C1B1-4E04-A041-906EECFF4523}">
      <dgm:prSet phldrT="[Текст]" custT="1"/>
      <dgm:spPr>
        <a:solidFill>
          <a:srgbClr val="0070C0"/>
        </a:solidFill>
      </dgm:spPr>
      <dgm:t>
        <a:bodyPr/>
        <a:lstStyle/>
        <a:p>
          <a:pPr algn="just"/>
          <a:r>
            <a:rPr lang="ru-RU" sz="2500" dirty="0" smtClean="0"/>
            <a:t>ЭМ на бумажных носителях (бумажная технология) </a:t>
          </a:r>
        </a:p>
        <a:p>
          <a:pPr algn="just"/>
          <a:r>
            <a:rPr lang="ru-RU" sz="1600" dirty="0" smtClean="0"/>
            <a:t>(ППЭ на дому,  ППЭ на базе медицинских учреждений, а также ППЭ, организованны</a:t>
          </a:r>
          <a:r>
            <a:rPr lang="ru-RU" sz="1600" dirty="0" smtClean="0">
              <a:solidFill>
                <a:schemeClr val="bg1"/>
              </a:solidFill>
            </a:rPr>
            <a:t>е</a:t>
          </a:r>
          <a:r>
            <a:rPr lang="ru-RU" sz="1600" dirty="0" smtClean="0"/>
            <a:t> для обучающихся, освоивших образовательные программы среднего общего образования в специальных учебно-воспитательных учреждениях закрытого типов, в учреждениях, исполняющих наказание в виде лишения свободы, а также в учреждениях для несовершеннолетних лиц, подозреваемых, обвиняемых, содержащихся под стражей) </a:t>
          </a:r>
          <a:endParaRPr lang="ru-RU" sz="1600" dirty="0"/>
        </a:p>
      </dgm:t>
    </dgm:pt>
    <dgm:pt modelId="{9DE49F9D-D2D0-473F-B4CE-6583C275A9B1}" type="parTrans" cxnId="{D9EE3C94-F607-4110-A516-BBA8F691429D}">
      <dgm:prSet/>
      <dgm:spPr/>
      <dgm:t>
        <a:bodyPr/>
        <a:lstStyle/>
        <a:p>
          <a:endParaRPr lang="ru-RU"/>
        </a:p>
      </dgm:t>
    </dgm:pt>
    <dgm:pt modelId="{BAFF454B-192F-493E-BC52-674C094C553F}" type="sibTrans" cxnId="{D9EE3C94-F607-4110-A516-BBA8F691429D}">
      <dgm:prSet/>
      <dgm:spPr/>
      <dgm:t>
        <a:bodyPr/>
        <a:lstStyle/>
        <a:p>
          <a:endParaRPr lang="ru-RU"/>
        </a:p>
      </dgm:t>
    </dgm:pt>
    <dgm:pt modelId="{8EAD83C7-050D-4472-864C-BD7700B3E122}">
      <dgm:prSet phldrT="[Текст]" custT="1"/>
      <dgm:spPr>
        <a:solidFill>
          <a:srgbClr val="0070C0"/>
        </a:solidFill>
      </dgm:spPr>
      <dgm:t>
        <a:bodyPr/>
        <a:lstStyle/>
        <a:p>
          <a:pPr algn="ctr"/>
          <a:r>
            <a:rPr lang="ru-RU" sz="2400" b="1" dirty="0" smtClean="0">
              <a:solidFill>
                <a:srgbClr val="ED1C24"/>
              </a:solidFill>
            </a:rPr>
            <a:t>ВНИМАНИЕ! </a:t>
          </a:r>
          <a:r>
            <a:rPr lang="ru-RU" sz="2400" b="1" dirty="0" smtClean="0">
              <a:solidFill>
                <a:schemeClr val="bg1"/>
              </a:solidFill>
            </a:rPr>
            <a:t>Независимо от технологии при проведении ЕГЭ используются </a:t>
          </a:r>
        </a:p>
        <a:p>
          <a:pPr algn="ctr"/>
          <a:r>
            <a:rPr lang="ru-RU" sz="2400" b="1" dirty="0" smtClean="0">
              <a:solidFill>
                <a:srgbClr val="ED1C24"/>
              </a:solidFill>
            </a:rPr>
            <a:t>чёрно-белые односторонние бланки и КИМ</a:t>
          </a:r>
          <a:endParaRPr lang="ru-RU" sz="2400" b="1" dirty="0">
            <a:solidFill>
              <a:srgbClr val="ED1C24"/>
            </a:solidFill>
          </a:endParaRPr>
        </a:p>
      </dgm:t>
    </dgm:pt>
    <dgm:pt modelId="{A2BE9CCA-EB0F-48A0-A801-380D91440A9B}" type="parTrans" cxnId="{F0432269-5DBE-4F23-9063-876B4840BB44}">
      <dgm:prSet/>
      <dgm:spPr/>
      <dgm:t>
        <a:bodyPr/>
        <a:lstStyle/>
        <a:p>
          <a:endParaRPr lang="ru-RU"/>
        </a:p>
      </dgm:t>
    </dgm:pt>
    <dgm:pt modelId="{1E365BC0-F56E-4628-999E-FA18D251B1BD}" type="sibTrans" cxnId="{F0432269-5DBE-4F23-9063-876B4840BB44}">
      <dgm:prSet/>
      <dgm:spPr/>
      <dgm:t>
        <a:bodyPr/>
        <a:lstStyle/>
        <a:p>
          <a:endParaRPr lang="ru-RU"/>
        </a:p>
      </dgm:t>
    </dgm:pt>
    <dgm:pt modelId="{6B43B2E0-E282-4BEA-BD00-993C6C55C053}" type="pres">
      <dgm:prSet presAssocID="{CD5F5464-1828-4EC6-A956-AEBFEC3BB6A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0538E1D-46DC-473D-8BC5-D749A7768332}" type="pres">
      <dgm:prSet presAssocID="{E6D748C7-5946-4785-A411-19C0F1101D17}" presName="parentText" presStyleLbl="node1" presStyleIdx="0" presStyleCnt="3" custAng="0" custScaleY="17990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DE7B4F9-58DF-4B87-87A1-B9C44723DDDB}" type="pres">
      <dgm:prSet presAssocID="{AEED078E-EA80-4055-BB3C-E03F8FFEE1AA}" presName="spacer" presStyleCnt="0"/>
      <dgm:spPr/>
    </dgm:pt>
    <dgm:pt modelId="{4AAC1ADF-2E30-4B77-8F56-5E38F0124DA8}" type="pres">
      <dgm:prSet presAssocID="{A311804A-C1B1-4E04-A041-906EECFF4523}" presName="parentText" presStyleLbl="node1" presStyleIdx="1" presStyleCnt="3" custAng="0" custScaleY="26593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61ACA2-0358-420E-8A08-7496640775B8}" type="pres">
      <dgm:prSet presAssocID="{BAFF454B-192F-493E-BC52-674C094C553F}" presName="spacer" presStyleCnt="0"/>
      <dgm:spPr/>
    </dgm:pt>
    <dgm:pt modelId="{AC81A663-E3E5-41F7-8494-4B7C4D080FEE}" type="pres">
      <dgm:prSet presAssocID="{8EAD83C7-050D-4472-864C-BD7700B3E122}" presName="parentText" presStyleLbl="node1" presStyleIdx="2" presStyleCnt="3" custScaleY="178902" custLinFactY="5723" custLinFactNeighborX="126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0432269-5DBE-4F23-9063-876B4840BB44}" srcId="{CD5F5464-1828-4EC6-A956-AEBFEC3BB6AD}" destId="{8EAD83C7-050D-4472-864C-BD7700B3E122}" srcOrd="2" destOrd="0" parTransId="{A2BE9CCA-EB0F-48A0-A801-380D91440A9B}" sibTransId="{1E365BC0-F56E-4628-999E-FA18D251B1BD}"/>
    <dgm:cxn modelId="{0E950885-E94F-4CA4-A000-14977562EF55}" type="presOf" srcId="{CD5F5464-1828-4EC6-A956-AEBFEC3BB6AD}" destId="{6B43B2E0-E282-4BEA-BD00-993C6C55C053}" srcOrd="0" destOrd="0" presId="urn:microsoft.com/office/officeart/2005/8/layout/vList2"/>
    <dgm:cxn modelId="{17247822-5E3E-4F6D-92BB-129617627D4F}" srcId="{CD5F5464-1828-4EC6-A956-AEBFEC3BB6AD}" destId="{E6D748C7-5946-4785-A411-19C0F1101D17}" srcOrd="0" destOrd="0" parTransId="{15E7456A-DAC9-48C1-8552-89E6AC8AD72F}" sibTransId="{AEED078E-EA80-4055-BB3C-E03F8FFEE1AA}"/>
    <dgm:cxn modelId="{51DC4F4D-BE6E-4576-87CF-1B7C01BB41AB}" type="presOf" srcId="{E6D748C7-5946-4785-A411-19C0F1101D17}" destId="{00538E1D-46DC-473D-8BC5-D749A7768332}" srcOrd="0" destOrd="0" presId="urn:microsoft.com/office/officeart/2005/8/layout/vList2"/>
    <dgm:cxn modelId="{D9EE3C94-F607-4110-A516-BBA8F691429D}" srcId="{CD5F5464-1828-4EC6-A956-AEBFEC3BB6AD}" destId="{A311804A-C1B1-4E04-A041-906EECFF4523}" srcOrd="1" destOrd="0" parTransId="{9DE49F9D-D2D0-473F-B4CE-6583C275A9B1}" sibTransId="{BAFF454B-192F-493E-BC52-674C094C553F}"/>
    <dgm:cxn modelId="{E84268AA-FD1C-4700-AC15-F0825B696BFB}" type="presOf" srcId="{8EAD83C7-050D-4472-864C-BD7700B3E122}" destId="{AC81A663-E3E5-41F7-8494-4B7C4D080FEE}" srcOrd="0" destOrd="0" presId="urn:microsoft.com/office/officeart/2005/8/layout/vList2"/>
    <dgm:cxn modelId="{C0B5C8AB-9C84-4527-BBAF-523FF83E0B71}" type="presOf" srcId="{A311804A-C1B1-4E04-A041-906EECFF4523}" destId="{4AAC1ADF-2E30-4B77-8F56-5E38F0124DA8}" srcOrd="0" destOrd="0" presId="urn:microsoft.com/office/officeart/2005/8/layout/vList2"/>
    <dgm:cxn modelId="{61ABF3F1-887C-475A-95B2-A10243B62490}" type="presParOf" srcId="{6B43B2E0-E282-4BEA-BD00-993C6C55C053}" destId="{00538E1D-46DC-473D-8BC5-D749A7768332}" srcOrd="0" destOrd="0" presId="urn:microsoft.com/office/officeart/2005/8/layout/vList2"/>
    <dgm:cxn modelId="{C33442A6-56E5-4414-9E44-C1FE8A66DFCA}" type="presParOf" srcId="{6B43B2E0-E282-4BEA-BD00-993C6C55C053}" destId="{5DE7B4F9-58DF-4B87-87A1-B9C44723DDDB}" srcOrd="1" destOrd="0" presId="urn:microsoft.com/office/officeart/2005/8/layout/vList2"/>
    <dgm:cxn modelId="{B72D8BB9-997A-4EC6-AE55-07BE0F5CC5B7}" type="presParOf" srcId="{6B43B2E0-E282-4BEA-BD00-993C6C55C053}" destId="{4AAC1ADF-2E30-4B77-8F56-5E38F0124DA8}" srcOrd="2" destOrd="0" presId="urn:microsoft.com/office/officeart/2005/8/layout/vList2"/>
    <dgm:cxn modelId="{D9D726EA-5163-4F7E-8E5B-AE14014C885A}" type="presParOf" srcId="{6B43B2E0-E282-4BEA-BD00-993C6C55C053}" destId="{4E61ACA2-0358-420E-8A08-7496640775B8}" srcOrd="3" destOrd="0" presId="urn:microsoft.com/office/officeart/2005/8/layout/vList2"/>
    <dgm:cxn modelId="{5606E0BE-B67A-4B78-9CF7-EDE8AE93380B}" type="presParOf" srcId="{6B43B2E0-E282-4BEA-BD00-993C6C55C053}" destId="{AC81A663-E3E5-41F7-8494-4B7C4D080FEE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2B79D293-E76B-4D36-8D87-12EDE3BC3AA7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E28F835-1902-4896-AC7F-DFCFE9B22104}">
      <dgm:prSet phldrT="[Текст]" custT="1"/>
      <dgm:spPr>
        <a:solidFill>
          <a:srgbClr val="006AB3"/>
        </a:solidFill>
      </dgm:spPr>
      <dgm:t>
        <a:bodyPr/>
        <a:lstStyle/>
        <a:p>
          <a:pPr algn="l"/>
          <a:r>
            <a:rPr lang="ru-RU" sz="2000" dirty="0" smtClean="0"/>
            <a:t>Организатор проводит инструктаж для участников экзамена </a:t>
          </a:r>
          <a:br>
            <a:rPr lang="ru-RU" sz="2000" dirty="0" smtClean="0"/>
          </a:br>
          <a:r>
            <a:rPr lang="ru-RU" sz="2000" dirty="0" smtClean="0"/>
            <a:t>(из 2-х частей)</a:t>
          </a:r>
          <a:endParaRPr lang="ru-RU" sz="2000" b="1" dirty="0">
            <a:latin typeface="+mn-lt"/>
          </a:endParaRPr>
        </a:p>
      </dgm:t>
    </dgm:pt>
    <dgm:pt modelId="{5D35C666-7813-49DE-9654-841A4D7CAAF3}" type="parTrans" cxnId="{1764A65A-73B2-4D17-A7AA-DB643282EB22}">
      <dgm:prSet/>
      <dgm:spPr/>
      <dgm:t>
        <a:bodyPr/>
        <a:lstStyle/>
        <a:p>
          <a:endParaRPr lang="ru-RU"/>
        </a:p>
      </dgm:t>
    </dgm:pt>
    <dgm:pt modelId="{210E6A85-2641-496D-B63C-5CF4008A44C0}" type="sibTrans" cxnId="{1764A65A-73B2-4D17-A7AA-DB643282EB22}">
      <dgm:prSet/>
      <dgm:spPr/>
      <dgm:t>
        <a:bodyPr/>
        <a:lstStyle/>
        <a:p>
          <a:endParaRPr lang="ru-RU"/>
        </a:p>
      </dgm:t>
    </dgm:pt>
    <dgm:pt modelId="{EB3F8468-FB65-4338-A65A-343F7A85F891}">
      <dgm:prSet phldrT="[Текст]" custT="1"/>
      <dgm:spPr>
        <a:solidFill>
          <a:srgbClr val="006AB3"/>
        </a:solidFill>
      </dgm:spPr>
      <dgm:t>
        <a:bodyPr/>
        <a:lstStyle/>
        <a:p>
          <a:r>
            <a:rPr lang="ru-RU" sz="2000" dirty="0" smtClean="0"/>
            <a:t>Организатор </a:t>
          </a:r>
          <a:r>
            <a:rPr lang="ru-RU" sz="2000" dirty="0" smtClean="0">
              <a:solidFill>
                <a:schemeClr val="bg1"/>
              </a:solidFill>
            </a:rPr>
            <a:t>предлагает </a:t>
          </a:r>
          <a:r>
            <a:rPr lang="ru-RU" sz="2000" dirty="0" smtClean="0"/>
            <a:t>участникам экзамена приступить к заполнению бланков регистрации и регистрационных полей бланков ответов </a:t>
          </a:r>
          <a:endParaRPr lang="ru-RU" sz="2000" b="1" dirty="0">
            <a:latin typeface="+mn-lt"/>
          </a:endParaRPr>
        </a:p>
      </dgm:t>
    </dgm:pt>
    <dgm:pt modelId="{08FF4A72-1698-44DB-B24E-FABA36FD6C8B}" type="parTrans" cxnId="{179E56ED-5057-4191-8497-C60E412BCF95}">
      <dgm:prSet/>
      <dgm:spPr/>
      <dgm:t>
        <a:bodyPr/>
        <a:lstStyle/>
        <a:p>
          <a:endParaRPr lang="ru-RU"/>
        </a:p>
      </dgm:t>
    </dgm:pt>
    <dgm:pt modelId="{4B84FAB6-8B87-453C-8C23-8DC6F7D96C4D}" type="sibTrans" cxnId="{179E56ED-5057-4191-8497-C60E412BCF95}">
      <dgm:prSet/>
      <dgm:spPr/>
      <dgm:t>
        <a:bodyPr/>
        <a:lstStyle/>
        <a:p>
          <a:endParaRPr lang="ru-RU"/>
        </a:p>
      </dgm:t>
    </dgm:pt>
    <dgm:pt modelId="{3A8C4C26-9730-403B-BF1C-72B2C0E50E01}">
      <dgm:prSet phldrT="[Текст]" custT="1"/>
      <dgm:spPr>
        <a:solidFill>
          <a:srgbClr val="006AB3"/>
        </a:solidFill>
      </dgm:spPr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000" dirty="0" smtClean="0"/>
            <a:t>Организаторы следят за порядком в аудитории во время выполнения экзаменационной работы участниками экзамена</a:t>
          </a:r>
          <a:endParaRPr lang="ru-RU" sz="2000" b="1" dirty="0">
            <a:latin typeface="+mn-lt"/>
          </a:endParaRPr>
        </a:p>
      </dgm:t>
    </dgm:pt>
    <dgm:pt modelId="{039F1901-D70B-49E1-B5B1-6C7FE3D0143D}" type="parTrans" cxnId="{094BE51D-74D8-42DA-9068-E72304D275C3}">
      <dgm:prSet/>
      <dgm:spPr/>
      <dgm:t>
        <a:bodyPr/>
        <a:lstStyle/>
        <a:p>
          <a:endParaRPr lang="ru-RU"/>
        </a:p>
      </dgm:t>
    </dgm:pt>
    <dgm:pt modelId="{DB95308A-5C0D-4BDF-A788-72E3A65F1DC3}" type="sibTrans" cxnId="{094BE51D-74D8-42DA-9068-E72304D275C3}">
      <dgm:prSet/>
      <dgm:spPr/>
      <dgm:t>
        <a:bodyPr/>
        <a:lstStyle/>
        <a:p>
          <a:endParaRPr lang="ru-RU"/>
        </a:p>
      </dgm:t>
    </dgm:pt>
    <dgm:pt modelId="{91C52EE5-664D-426B-BEE7-FF4E20F11C85}">
      <dgm:prSet phldrT="[Текст]" custT="1"/>
      <dgm:spPr>
        <a:solidFill>
          <a:srgbClr val="006AB3"/>
        </a:solidFill>
      </dgm:spPr>
      <dgm:t>
        <a:bodyPr/>
        <a:lstStyle/>
        <a:p>
          <a:pPr algn="l"/>
          <a:r>
            <a:rPr lang="ru-RU" sz="2000" dirty="0" smtClean="0"/>
            <a:t> Организатор осуществляет печать полного комплекта ЭМ</a:t>
          </a:r>
          <a:endParaRPr lang="ru-RU" sz="2000" b="1" dirty="0">
            <a:latin typeface="+mn-lt"/>
          </a:endParaRPr>
        </a:p>
      </dgm:t>
    </dgm:pt>
    <dgm:pt modelId="{542958A6-71B1-4004-9BB1-E298101A49A2}" type="parTrans" cxnId="{1B7441B7-B344-40C8-A58E-9FE4D34D09E4}">
      <dgm:prSet/>
      <dgm:spPr/>
      <dgm:t>
        <a:bodyPr/>
        <a:lstStyle/>
        <a:p>
          <a:endParaRPr lang="ru-RU"/>
        </a:p>
      </dgm:t>
    </dgm:pt>
    <dgm:pt modelId="{13607C38-F724-4B19-AEF9-7390D3416CDB}" type="sibTrans" cxnId="{1B7441B7-B344-40C8-A58E-9FE4D34D09E4}">
      <dgm:prSet/>
      <dgm:spPr/>
      <dgm:t>
        <a:bodyPr/>
        <a:lstStyle/>
        <a:p>
          <a:endParaRPr lang="ru-RU"/>
        </a:p>
      </dgm:t>
    </dgm:pt>
    <dgm:pt modelId="{C17E8406-8343-4268-BFE0-3886E3FA33C3}">
      <dgm:prSet phldrT="[Текст]" custT="1"/>
      <dgm:spPr>
        <a:solidFill>
          <a:srgbClr val="006AB3"/>
        </a:solidFill>
      </dgm:spPr>
      <dgm:t>
        <a:bodyPr/>
        <a:lstStyle/>
        <a:p>
          <a:r>
            <a:rPr lang="ru-RU" sz="2000" dirty="0" smtClean="0"/>
            <a:t>Организатор за 30 и за 5 минут до истечения времени написания работы сообщает о скором окончании экзамена</a:t>
          </a:r>
          <a:endParaRPr lang="ru-RU" sz="2000" b="1" dirty="0">
            <a:latin typeface="+mn-lt"/>
          </a:endParaRPr>
        </a:p>
      </dgm:t>
    </dgm:pt>
    <dgm:pt modelId="{2FDAD1C9-0C71-44A8-9736-09E5E59B568C}" type="parTrans" cxnId="{F840D094-6A1D-4EEB-B102-C931CD3C97E5}">
      <dgm:prSet/>
      <dgm:spPr/>
      <dgm:t>
        <a:bodyPr/>
        <a:lstStyle/>
        <a:p>
          <a:endParaRPr lang="ru-RU"/>
        </a:p>
      </dgm:t>
    </dgm:pt>
    <dgm:pt modelId="{061E9C87-17CE-45BF-9AC3-218E7BB4AC2F}" type="sibTrans" cxnId="{F840D094-6A1D-4EEB-B102-C931CD3C97E5}">
      <dgm:prSet/>
      <dgm:spPr/>
      <dgm:t>
        <a:bodyPr/>
        <a:lstStyle/>
        <a:p>
          <a:endParaRPr lang="ru-RU"/>
        </a:p>
      </dgm:t>
    </dgm:pt>
    <dgm:pt modelId="{4E3BEA3B-DDB5-4C74-B80E-E0EEA8697EC0}">
      <dgm:prSet phldrT="[Текст]" custT="1"/>
      <dgm:spPr>
        <a:solidFill>
          <a:srgbClr val="006AB3"/>
        </a:solidFill>
      </dgm:spPr>
      <dgm:t>
        <a:bodyPr/>
        <a:lstStyle/>
        <a:p>
          <a:r>
            <a:rPr lang="ru-RU" sz="2000" dirty="0" smtClean="0"/>
            <a:t>По окончании экзамена организаторы собирают ЭМ у участников экзамена и упаковывают их в зоне видимости видеокамеры</a:t>
          </a:r>
          <a:endParaRPr lang="ru-RU" sz="2000" b="1" dirty="0">
            <a:latin typeface="+mn-lt"/>
          </a:endParaRPr>
        </a:p>
      </dgm:t>
    </dgm:pt>
    <dgm:pt modelId="{549E262B-A9CD-4A2E-B417-D4D26E846B5D}" type="parTrans" cxnId="{06A8F0CE-A4A3-4E7D-9E43-2D886FCA3CF4}">
      <dgm:prSet/>
      <dgm:spPr/>
      <dgm:t>
        <a:bodyPr/>
        <a:lstStyle/>
        <a:p>
          <a:endParaRPr lang="ru-RU"/>
        </a:p>
      </dgm:t>
    </dgm:pt>
    <dgm:pt modelId="{63BE77F6-A541-4824-B908-C9B6FCAA40D1}" type="sibTrans" cxnId="{06A8F0CE-A4A3-4E7D-9E43-2D886FCA3CF4}">
      <dgm:prSet/>
      <dgm:spPr/>
      <dgm:t>
        <a:bodyPr/>
        <a:lstStyle/>
        <a:p>
          <a:endParaRPr lang="ru-RU"/>
        </a:p>
      </dgm:t>
    </dgm:pt>
    <dgm:pt modelId="{971E0543-89A7-4AE2-AB87-59F186789256}" type="pres">
      <dgm:prSet presAssocID="{2B79D293-E76B-4D36-8D87-12EDE3BC3AA7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5A84D21-0CD0-4332-8957-15A626F3C2B7}" type="pres">
      <dgm:prSet presAssocID="{9E28F835-1902-4896-AC7F-DFCFE9B22104}" presName="parentLin" presStyleCnt="0"/>
      <dgm:spPr/>
    </dgm:pt>
    <dgm:pt modelId="{CF898A37-481E-4873-A8AC-5BABC354DBAA}" type="pres">
      <dgm:prSet presAssocID="{9E28F835-1902-4896-AC7F-DFCFE9B22104}" presName="parentLeftMargin" presStyleLbl="node1" presStyleIdx="0" presStyleCnt="6"/>
      <dgm:spPr/>
      <dgm:t>
        <a:bodyPr/>
        <a:lstStyle/>
        <a:p>
          <a:endParaRPr lang="ru-RU"/>
        </a:p>
      </dgm:t>
    </dgm:pt>
    <dgm:pt modelId="{7B94B8B7-3DF7-4A6C-8650-EDED7C165452}" type="pres">
      <dgm:prSet presAssocID="{9E28F835-1902-4896-AC7F-DFCFE9B22104}" presName="parentText" presStyleLbl="node1" presStyleIdx="0" presStyleCnt="6" custScaleX="135558" custScaleY="21987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0A4BD5A-E709-4457-AF66-534D36AD09B6}" type="pres">
      <dgm:prSet presAssocID="{9E28F835-1902-4896-AC7F-DFCFE9B22104}" presName="negativeSpace" presStyleCnt="0"/>
      <dgm:spPr/>
    </dgm:pt>
    <dgm:pt modelId="{24F2FC4E-C858-44F7-B040-A31F65214088}" type="pres">
      <dgm:prSet presAssocID="{9E28F835-1902-4896-AC7F-DFCFE9B22104}" presName="childText" presStyleLbl="conFgAcc1" presStyleIdx="0" presStyleCnt="6">
        <dgm:presLayoutVars>
          <dgm:bulletEnabled val="1"/>
        </dgm:presLayoutVars>
      </dgm:prSet>
      <dgm:spPr/>
    </dgm:pt>
    <dgm:pt modelId="{8AF0C43F-F92F-4508-92DF-0103107553BB}" type="pres">
      <dgm:prSet presAssocID="{210E6A85-2641-496D-B63C-5CF4008A44C0}" presName="spaceBetweenRectangles" presStyleCnt="0"/>
      <dgm:spPr/>
    </dgm:pt>
    <dgm:pt modelId="{F50C31A0-8A9E-4A16-A667-CE499A2BCF1F}" type="pres">
      <dgm:prSet presAssocID="{91C52EE5-664D-426B-BEE7-FF4E20F11C85}" presName="parentLin" presStyleCnt="0"/>
      <dgm:spPr/>
    </dgm:pt>
    <dgm:pt modelId="{EFD87EC8-94F0-4930-9F17-5D63398D398E}" type="pres">
      <dgm:prSet presAssocID="{91C52EE5-664D-426B-BEE7-FF4E20F11C85}" presName="parentLeftMargin" presStyleLbl="node1" presStyleIdx="0" presStyleCnt="6"/>
      <dgm:spPr/>
      <dgm:t>
        <a:bodyPr/>
        <a:lstStyle/>
        <a:p>
          <a:endParaRPr lang="ru-RU"/>
        </a:p>
      </dgm:t>
    </dgm:pt>
    <dgm:pt modelId="{A8C8A993-6AD1-4887-AFAF-5E71CFFEA57A}" type="pres">
      <dgm:prSet presAssocID="{91C52EE5-664D-426B-BEE7-FF4E20F11C85}" presName="parentText" presStyleLbl="node1" presStyleIdx="1" presStyleCnt="6" custScaleX="142857" custScaleY="18163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A362A58-5C98-4805-BA20-76799A336E09}" type="pres">
      <dgm:prSet presAssocID="{91C52EE5-664D-426B-BEE7-FF4E20F11C85}" presName="negativeSpace" presStyleCnt="0"/>
      <dgm:spPr/>
    </dgm:pt>
    <dgm:pt modelId="{DFA94245-7787-48A3-886D-3C872B856040}" type="pres">
      <dgm:prSet presAssocID="{91C52EE5-664D-426B-BEE7-FF4E20F11C85}" presName="childText" presStyleLbl="conFgAcc1" presStyleIdx="1" presStyleCnt="6">
        <dgm:presLayoutVars>
          <dgm:bulletEnabled val="1"/>
        </dgm:presLayoutVars>
      </dgm:prSet>
      <dgm:spPr/>
    </dgm:pt>
    <dgm:pt modelId="{D1E6D17A-8F89-465A-8E99-78A31ABD87CF}" type="pres">
      <dgm:prSet presAssocID="{13607C38-F724-4B19-AEF9-7390D3416CDB}" presName="spaceBetweenRectangles" presStyleCnt="0"/>
      <dgm:spPr/>
    </dgm:pt>
    <dgm:pt modelId="{76D3DB27-0920-4E35-B93A-D387241ED2E7}" type="pres">
      <dgm:prSet presAssocID="{EB3F8468-FB65-4338-A65A-343F7A85F891}" presName="parentLin" presStyleCnt="0"/>
      <dgm:spPr/>
    </dgm:pt>
    <dgm:pt modelId="{56F014F5-C93F-4D97-AE54-3853C79D9B9D}" type="pres">
      <dgm:prSet presAssocID="{EB3F8468-FB65-4338-A65A-343F7A85F891}" presName="parentLeftMargin" presStyleLbl="node1" presStyleIdx="1" presStyleCnt="6"/>
      <dgm:spPr/>
      <dgm:t>
        <a:bodyPr/>
        <a:lstStyle/>
        <a:p>
          <a:endParaRPr lang="ru-RU"/>
        </a:p>
      </dgm:t>
    </dgm:pt>
    <dgm:pt modelId="{9655EB82-2D0A-4ACB-8716-FF5F6FD2CA58}" type="pres">
      <dgm:prSet presAssocID="{EB3F8468-FB65-4338-A65A-343F7A85F891}" presName="parentText" presStyleLbl="node1" presStyleIdx="2" presStyleCnt="6" custScaleX="135558" custScaleY="35946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67B16C9-62BF-428D-B09B-552B7F4AA765}" type="pres">
      <dgm:prSet presAssocID="{EB3F8468-FB65-4338-A65A-343F7A85F891}" presName="negativeSpace" presStyleCnt="0"/>
      <dgm:spPr/>
    </dgm:pt>
    <dgm:pt modelId="{A53F8693-887C-4DB7-9109-C74858629AD5}" type="pres">
      <dgm:prSet presAssocID="{EB3F8468-FB65-4338-A65A-343F7A85F891}" presName="childText" presStyleLbl="conFgAcc1" presStyleIdx="2" presStyleCnt="6">
        <dgm:presLayoutVars>
          <dgm:bulletEnabled val="1"/>
        </dgm:presLayoutVars>
      </dgm:prSet>
      <dgm:spPr/>
    </dgm:pt>
    <dgm:pt modelId="{86F7C7EC-6791-4C6C-A672-2B81476C6A90}" type="pres">
      <dgm:prSet presAssocID="{4B84FAB6-8B87-453C-8C23-8DC6F7D96C4D}" presName="spaceBetweenRectangles" presStyleCnt="0"/>
      <dgm:spPr/>
    </dgm:pt>
    <dgm:pt modelId="{0B61FC44-B892-4BBE-8D4E-793D4F3C0445}" type="pres">
      <dgm:prSet presAssocID="{3A8C4C26-9730-403B-BF1C-72B2C0E50E01}" presName="parentLin" presStyleCnt="0"/>
      <dgm:spPr/>
    </dgm:pt>
    <dgm:pt modelId="{0A534102-CF3A-4A49-B388-0EED346BFE32}" type="pres">
      <dgm:prSet presAssocID="{3A8C4C26-9730-403B-BF1C-72B2C0E50E01}" presName="parentLeftMargin" presStyleLbl="node1" presStyleIdx="2" presStyleCnt="6"/>
      <dgm:spPr/>
      <dgm:t>
        <a:bodyPr/>
        <a:lstStyle/>
        <a:p>
          <a:endParaRPr lang="ru-RU"/>
        </a:p>
      </dgm:t>
    </dgm:pt>
    <dgm:pt modelId="{D718F02A-A51A-4D83-B487-70495AD0D069}" type="pres">
      <dgm:prSet presAssocID="{3A8C4C26-9730-403B-BF1C-72B2C0E50E01}" presName="parentText" presStyleLbl="node1" presStyleIdx="3" presStyleCnt="6" custScaleX="135558" custScaleY="29800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0207F41-BAE4-46B9-9812-812DF9FBD654}" type="pres">
      <dgm:prSet presAssocID="{3A8C4C26-9730-403B-BF1C-72B2C0E50E01}" presName="negativeSpace" presStyleCnt="0"/>
      <dgm:spPr/>
    </dgm:pt>
    <dgm:pt modelId="{2D8EE71E-9B54-4BB9-89F4-9D386884B7AE}" type="pres">
      <dgm:prSet presAssocID="{3A8C4C26-9730-403B-BF1C-72B2C0E50E01}" presName="childText" presStyleLbl="conFgAcc1" presStyleIdx="3" presStyleCnt="6">
        <dgm:presLayoutVars>
          <dgm:bulletEnabled val="1"/>
        </dgm:presLayoutVars>
      </dgm:prSet>
      <dgm:spPr/>
    </dgm:pt>
    <dgm:pt modelId="{688468F2-8184-4DA2-AFBC-32C1543FFD4F}" type="pres">
      <dgm:prSet presAssocID="{DB95308A-5C0D-4BDF-A788-72E3A65F1DC3}" presName="spaceBetweenRectangles" presStyleCnt="0"/>
      <dgm:spPr/>
    </dgm:pt>
    <dgm:pt modelId="{9078DA60-2665-4EE1-9259-04F73F902D68}" type="pres">
      <dgm:prSet presAssocID="{C17E8406-8343-4268-BFE0-3886E3FA33C3}" presName="parentLin" presStyleCnt="0"/>
      <dgm:spPr/>
    </dgm:pt>
    <dgm:pt modelId="{08A2522C-7740-48FE-9A1E-0F1D3D51D538}" type="pres">
      <dgm:prSet presAssocID="{C17E8406-8343-4268-BFE0-3886E3FA33C3}" presName="parentLeftMargin" presStyleLbl="node1" presStyleIdx="3" presStyleCnt="6"/>
      <dgm:spPr/>
      <dgm:t>
        <a:bodyPr/>
        <a:lstStyle/>
        <a:p>
          <a:endParaRPr lang="ru-RU"/>
        </a:p>
      </dgm:t>
    </dgm:pt>
    <dgm:pt modelId="{25A5CBC3-7F87-4C92-8FBA-3FD4E36E3649}" type="pres">
      <dgm:prSet presAssocID="{C17E8406-8343-4268-BFE0-3886E3FA33C3}" presName="parentText" presStyleLbl="node1" presStyleIdx="4" presStyleCnt="6" custScaleX="142857" custScaleY="21265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A5F567-EFAA-466A-A07F-7565208817D8}" type="pres">
      <dgm:prSet presAssocID="{C17E8406-8343-4268-BFE0-3886E3FA33C3}" presName="negativeSpace" presStyleCnt="0"/>
      <dgm:spPr/>
    </dgm:pt>
    <dgm:pt modelId="{677DD65E-83D9-474D-B6B4-1703FB0598C3}" type="pres">
      <dgm:prSet presAssocID="{C17E8406-8343-4268-BFE0-3886E3FA33C3}" presName="childText" presStyleLbl="conFgAcc1" presStyleIdx="4" presStyleCnt="6">
        <dgm:presLayoutVars>
          <dgm:bulletEnabled val="1"/>
        </dgm:presLayoutVars>
      </dgm:prSet>
      <dgm:spPr/>
    </dgm:pt>
    <dgm:pt modelId="{37840AB0-2573-4859-9FF3-D827FE753FF4}" type="pres">
      <dgm:prSet presAssocID="{061E9C87-17CE-45BF-9AC3-218E7BB4AC2F}" presName="spaceBetweenRectangles" presStyleCnt="0"/>
      <dgm:spPr/>
    </dgm:pt>
    <dgm:pt modelId="{76C0EA17-EDDC-4A4A-8C1E-FB8FBDDA93B8}" type="pres">
      <dgm:prSet presAssocID="{4E3BEA3B-DDB5-4C74-B80E-E0EEA8697EC0}" presName="parentLin" presStyleCnt="0"/>
      <dgm:spPr/>
    </dgm:pt>
    <dgm:pt modelId="{E3B63891-8886-4E02-8CDC-CB8E6F085850}" type="pres">
      <dgm:prSet presAssocID="{4E3BEA3B-DDB5-4C74-B80E-E0EEA8697EC0}" presName="parentLeftMargin" presStyleLbl="node1" presStyleIdx="4" presStyleCnt="6"/>
      <dgm:spPr/>
      <dgm:t>
        <a:bodyPr/>
        <a:lstStyle/>
        <a:p>
          <a:endParaRPr lang="ru-RU"/>
        </a:p>
      </dgm:t>
    </dgm:pt>
    <dgm:pt modelId="{95BFBB85-BFE1-4F3C-8BC5-58141DA4466D}" type="pres">
      <dgm:prSet presAssocID="{4E3BEA3B-DDB5-4C74-B80E-E0EEA8697EC0}" presName="parentText" presStyleLbl="node1" presStyleIdx="5" presStyleCnt="6" custScaleX="142857" custScaleY="24320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0119022-D096-4BCB-BBAE-17A7C3D7543A}" type="pres">
      <dgm:prSet presAssocID="{4E3BEA3B-DDB5-4C74-B80E-E0EEA8697EC0}" presName="negativeSpace" presStyleCnt="0"/>
      <dgm:spPr/>
    </dgm:pt>
    <dgm:pt modelId="{0259D730-FA41-454B-A5E2-F14360B364AF}" type="pres">
      <dgm:prSet presAssocID="{4E3BEA3B-DDB5-4C74-B80E-E0EEA8697EC0}" presName="childText" presStyleLbl="conFgAcc1" presStyleIdx="5" presStyleCnt="6">
        <dgm:presLayoutVars>
          <dgm:bulletEnabled val="1"/>
        </dgm:presLayoutVars>
      </dgm:prSet>
      <dgm:spPr/>
    </dgm:pt>
  </dgm:ptLst>
  <dgm:cxnLst>
    <dgm:cxn modelId="{DD7FB9DE-8229-4671-AB5D-999A3ECEC525}" type="presOf" srcId="{3A8C4C26-9730-403B-BF1C-72B2C0E50E01}" destId="{0A534102-CF3A-4A49-B388-0EED346BFE32}" srcOrd="0" destOrd="0" presId="urn:microsoft.com/office/officeart/2005/8/layout/list1"/>
    <dgm:cxn modelId="{2F450923-167C-4650-8427-5AA44D578185}" type="presOf" srcId="{91C52EE5-664D-426B-BEE7-FF4E20F11C85}" destId="{A8C8A993-6AD1-4887-AFAF-5E71CFFEA57A}" srcOrd="1" destOrd="0" presId="urn:microsoft.com/office/officeart/2005/8/layout/list1"/>
    <dgm:cxn modelId="{1F1C80E5-9391-4AB1-9489-57B3BA3EB9C5}" type="presOf" srcId="{3A8C4C26-9730-403B-BF1C-72B2C0E50E01}" destId="{D718F02A-A51A-4D83-B487-70495AD0D069}" srcOrd="1" destOrd="0" presId="urn:microsoft.com/office/officeart/2005/8/layout/list1"/>
    <dgm:cxn modelId="{06A8F0CE-A4A3-4E7D-9E43-2D886FCA3CF4}" srcId="{2B79D293-E76B-4D36-8D87-12EDE3BC3AA7}" destId="{4E3BEA3B-DDB5-4C74-B80E-E0EEA8697EC0}" srcOrd="5" destOrd="0" parTransId="{549E262B-A9CD-4A2E-B417-D4D26E846B5D}" sibTransId="{63BE77F6-A541-4824-B908-C9B6FCAA40D1}"/>
    <dgm:cxn modelId="{36BC0C89-B722-4F51-A54F-0A19880A78D7}" type="presOf" srcId="{EB3F8468-FB65-4338-A65A-343F7A85F891}" destId="{9655EB82-2D0A-4ACB-8716-FF5F6FD2CA58}" srcOrd="1" destOrd="0" presId="urn:microsoft.com/office/officeart/2005/8/layout/list1"/>
    <dgm:cxn modelId="{B79EC273-215F-4EFE-8CD7-9EBC526552DD}" type="presOf" srcId="{4E3BEA3B-DDB5-4C74-B80E-E0EEA8697EC0}" destId="{E3B63891-8886-4E02-8CDC-CB8E6F085850}" srcOrd="0" destOrd="0" presId="urn:microsoft.com/office/officeart/2005/8/layout/list1"/>
    <dgm:cxn modelId="{5F751F90-7BD9-4816-A811-E2CC075663F2}" type="presOf" srcId="{EB3F8468-FB65-4338-A65A-343F7A85F891}" destId="{56F014F5-C93F-4D97-AE54-3853C79D9B9D}" srcOrd="0" destOrd="0" presId="urn:microsoft.com/office/officeart/2005/8/layout/list1"/>
    <dgm:cxn modelId="{F840D094-6A1D-4EEB-B102-C931CD3C97E5}" srcId="{2B79D293-E76B-4D36-8D87-12EDE3BC3AA7}" destId="{C17E8406-8343-4268-BFE0-3886E3FA33C3}" srcOrd="4" destOrd="0" parTransId="{2FDAD1C9-0C71-44A8-9736-09E5E59B568C}" sibTransId="{061E9C87-17CE-45BF-9AC3-218E7BB4AC2F}"/>
    <dgm:cxn modelId="{8BD1B5B0-4AFE-4ACC-AD55-0D71AC884EA5}" type="presOf" srcId="{91C52EE5-664D-426B-BEE7-FF4E20F11C85}" destId="{EFD87EC8-94F0-4930-9F17-5D63398D398E}" srcOrd="0" destOrd="0" presId="urn:microsoft.com/office/officeart/2005/8/layout/list1"/>
    <dgm:cxn modelId="{094BE51D-74D8-42DA-9068-E72304D275C3}" srcId="{2B79D293-E76B-4D36-8D87-12EDE3BC3AA7}" destId="{3A8C4C26-9730-403B-BF1C-72B2C0E50E01}" srcOrd="3" destOrd="0" parTransId="{039F1901-D70B-49E1-B5B1-6C7FE3D0143D}" sibTransId="{DB95308A-5C0D-4BDF-A788-72E3A65F1DC3}"/>
    <dgm:cxn modelId="{2C488979-6892-4B40-BABE-4A0DFDF86027}" type="presOf" srcId="{C17E8406-8343-4268-BFE0-3886E3FA33C3}" destId="{25A5CBC3-7F87-4C92-8FBA-3FD4E36E3649}" srcOrd="1" destOrd="0" presId="urn:microsoft.com/office/officeart/2005/8/layout/list1"/>
    <dgm:cxn modelId="{CC08FC4C-5436-4E99-B067-EB3F2220386B}" type="presOf" srcId="{C17E8406-8343-4268-BFE0-3886E3FA33C3}" destId="{08A2522C-7740-48FE-9A1E-0F1D3D51D538}" srcOrd="0" destOrd="0" presId="urn:microsoft.com/office/officeart/2005/8/layout/list1"/>
    <dgm:cxn modelId="{9310653B-A71E-4763-8A1D-ED3D9D7C4D12}" type="presOf" srcId="{9E28F835-1902-4896-AC7F-DFCFE9B22104}" destId="{CF898A37-481E-4873-A8AC-5BABC354DBAA}" srcOrd="0" destOrd="0" presId="urn:microsoft.com/office/officeart/2005/8/layout/list1"/>
    <dgm:cxn modelId="{F50C6F89-C257-499D-B66B-ECB798FD3488}" type="presOf" srcId="{4E3BEA3B-DDB5-4C74-B80E-E0EEA8697EC0}" destId="{95BFBB85-BFE1-4F3C-8BC5-58141DA4466D}" srcOrd="1" destOrd="0" presId="urn:microsoft.com/office/officeart/2005/8/layout/list1"/>
    <dgm:cxn modelId="{1764A65A-73B2-4D17-A7AA-DB643282EB22}" srcId="{2B79D293-E76B-4D36-8D87-12EDE3BC3AA7}" destId="{9E28F835-1902-4896-AC7F-DFCFE9B22104}" srcOrd="0" destOrd="0" parTransId="{5D35C666-7813-49DE-9654-841A4D7CAAF3}" sibTransId="{210E6A85-2641-496D-B63C-5CF4008A44C0}"/>
    <dgm:cxn modelId="{179E56ED-5057-4191-8497-C60E412BCF95}" srcId="{2B79D293-E76B-4D36-8D87-12EDE3BC3AA7}" destId="{EB3F8468-FB65-4338-A65A-343F7A85F891}" srcOrd="2" destOrd="0" parTransId="{08FF4A72-1698-44DB-B24E-FABA36FD6C8B}" sibTransId="{4B84FAB6-8B87-453C-8C23-8DC6F7D96C4D}"/>
    <dgm:cxn modelId="{1B7441B7-B344-40C8-A58E-9FE4D34D09E4}" srcId="{2B79D293-E76B-4D36-8D87-12EDE3BC3AA7}" destId="{91C52EE5-664D-426B-BEE7-FF4E20F11C85}" srcOrd="1" destOrd="0" parTransId="{542958A6-71B1-4004-9BB1-E298101A49A2}" sibTransId="{13607C38-F724-4B19-AEF9-7390D3416CDB}"/>
    <dgm:cxn modelId="{D0CCE199-7127-4ED0-88EA-8F8562B0D4B3}" type="presOf" srcId="{2B79D293-E76B-4D36-8D87-12EDE3BC3AA7}" destId="{971E0543-89A7-4AE2-AB87-59F186789256}" srcOrd="0" destOrd="0" presId="urn:microsoft.com/office/officeart/2005/8/layout/list1"/>
    <dgm:cxn modelId="{20E67293-490F-4A50-A40B-5219931B4BD2}" type="presOf" srcId="{9E28F835-1902-4896-AC7F-DFCFE9B22104}" destId="{7B94B8B7-3DF7-4A6C-8650-EDED7C165452}" srcOrd="1" destOrd="0" presId="urn:microsoft.com/office/officeart/2005/8/layout/list1"/>
    <dgm:cxn modelId="{702B5140-9042-47B0-9A2B-D96C0C4D6762}" type="presParOf" srcId="{971E0543-89A7-4AE2-AB87-59F186789256}" destId="{05A84D21-0CD0-4332-8957-15A626F3C2B7}" srcOrd="0" destOrd="0" presId="urn:microsoft.com/office/officeart/2005/8/layout/list1"/>
    <dgm:cxn modelId="{7A849457-224D-4C9D-BF6A-ED207F8FC9C3}" type="presParOf" srcId="{05A84D21-0CD0-4332-8957-15A626F3C2B7}" destId="{CF898A37-481E-4873-A8AC-5BABC354DBAA}" srcOrd="0" destOrd="0" presId="urn:microsoft.com/office/officeart/2005/8/layout/list1"/>
    <dgm:cxn modelId="{51B9D681-3662-440C-8D8E-1109AEA6BE77}" type="presParOf" srcId="{05A84D21-0CD0-4332-8957-15A626F3C2B7}" destId="{7B94B8B7-3DF7-4A6C-8650-EDED7C165452}" srcOrd="1" destOrd="0" presId="urn:microsoft.com/office/officeart/2005/8/layout/list1"/>
    <dgm:cxn modelId="{2F55AD53-8AB4-41A6-824A-7E90D31BC544}" type="presParOf" srcId="{971E0543-89A7-4AE2-AB87-59F186789256}" destId="{90A4BD5A-E709-4457-AF66-534D36AD09B6}" srcOrd="1" destOrd="0" presId="urn:microsoft.com/office/officeart/2005/8/layout/list1"/>
    <dgm:cxn modelId="{016F352B-1A25-4D48-9423-0F293B7179E2}" type="presParOf" srcId="{971E0543-89A7-4AE2-AB87-59F186789256}" destId="{24F2FC4E-C858-44F7-B040-A31F65214088}" srcOrd="2" destOrd="0" presId="urn:microsoft.com/office/officeart/2005/8/layout/list1"/>
    <dgm:cxn modelId="{A64EF67D-4B26-456E-AF28-F6251203A7EF}" type="presParOf" srcId="{971E0543-89A7-4AE2-AB87-59F186789256}" destId="{8AF0C43F-F92F-4508-92DF-0103107553BB}" srcOrd="3" destOrd="0" presId="urn:microsoft.com/office/officeart/2005/8/layout/list1"/>
    <dgm:cxn modelId="{F7104C22-0F7B-4C16-ABE3-1E33EE9D6582}" type="presParOf" srcId="{971E0543-89A7-4AE2-AB87-59F186789256}" destId="{F50C31A0-8A9E-4A16-A667-CE499A2BCF1F}" srcOrd="4" destOrd="0" presId="urn:microsoft.com/office/officeart/2005/8/layout/list1"/>
    <dgm:cxn modelId="{54E371DE-3B77-40B9-AF98-1D3C68A9E5D4}" type="presParOf" srcId="{F50C31A0-8A9E-4A16-A667-CE499A2BCF1F}" destId="{EFD87EC8-94F0-4930-9F17-5D63398D398E}" srcOrd="0" destOrd="0" presId="urn:microsoft.com/office/officeart/2005/8/layout/list1"/>
    <dgm:cxn modelId="{9F49DAD2-A206-4C35-993B-CDA3AEC001B5}" type="presParOf" srcId="{F50C31A0-8A9E-4A16-A667-CE499A2BCF1F}" destId="{A8C8A993-6AD1-4887-AFAF-5E71CFFEA57A}" srcOrd="1" destOrd="0" presId="urn:microsoft.com/office/officeart/2005/8/layout/list1"/>
    <dgm:cxn modelId="{5D59D5F5-28C8-4A11-AEE2-8E2999CD9D9F}" type="presParOf" srcId="{971E0543-89A7-4AE2-AB87-59F186789256}" destId="{3A362A58-5C98-4805-BA20-76799A336E09}" srcOrd="5" destOrd="0" presId="urn:microsoft.com/office/officeart/2005/8/layout/list1"/>
    <dgm:cxn modelId="{9BEAA769-9C7E-4736-9B63-2DD78633B26A}" type="presParOf" srcId="{971E0543-89A7-4AE2-AB87-59F186789256}" destId="{DFA94245-7787-48A3-886D-3C872B856040}" srcOrd="6" destOrd="0" presId="urn:microsoft.com/office/officeart/2005/8/layout/list1"/>
    <dgm:cxn modelId="{2400D764-3606-4A0F-9D33-2CBC409AE86F}" type="presParOf" srcId="{971E0543-89A7-4AE2-AB87-59F186789256}" destId="{D1E6D17A-8F89-465A-8E99-78A31ABD87CF}" srcOrd="7" destOrd="0" presId="urn:microsoft.com/office/officeart/2005/8/layout/list1"/>
    <dgm:cxn modelId="{9DDC18C4-3D28-4985-9B21-C5D18D2B8844}" type="presParOf" srcId="{971E0543-89A7-4AE2-AB87-59F186789256}" destId="{76D3DB27-0920-4E35-B93A-D387241ED2E7}" srcOrd="8" destOrd="0" presId="urn:microsoft.com/office/officeart/2005/8/layout/list1"/>
    <dgm:cxn modelId="{F9AADFF6-AEB2-4933-8F7C-9E61541737E1}" type="presParOf" srcId="{76D3DB27-0920-4E35-B93A-D387241ED2E7}" destId="{56F014F5-C93F-4D97-AE54-3853C79D9B9D}" srcOrd="0" destOrd="0" presId="urn:microsoft.com/office/officeart/2005/8/layout/list1"/>
    <dgm:cxn modelId="{F0D88C4E-3330-4B25-818A-D2DC731AFCC5}" type="presParOf" srcId="{76D3DB27-0920-4E35-B93A-D387241ED2E7}" destId="{9655EB82-2D0A-4ACB-8716-FF5F6FD2CA58}" srcOrd="1" destOrd="0" presId="urn:microsoft.com/office/officeart/2005/8/layout/list1"/>
    <dgm:cxn modelId="{4274B3B7-FDB3-4AC8-8F17-48579C65AB8E}" type="presParOf" srcId="{971E0543-89A7-4AE2-AB87-59F186789256}" destId="{167B16C9-62BF-428D-B09B-552B7F4AA765}" srcOrd="9" destOrd="0" presId="urn:microsoft.com/office/officeart/2005/8/layout/list1"/>
    <dgm:cxn modelId="{0502F175-E3CC-4B37-A308-6889EED9FBC8}" type="presParOf" srcId="{971E0543-89A7-4AE2-AB87-59F186789256}" destId="{A53F8693-887C-4DB7-9109-C74858629AD5}" srcOrd="10" destOrd="0" presId="urn:microsoft.com/office/officeart/2005/8/layout/list1"/>
    <dgm:cxn modelId="{D5F6B262-9B98-4944-84C0-1C7AB8DA68DF}" type="presParOf" srcId="{971E0543-89A7-4AE2-AB87-59F186789256}" destId="{86F7C7EC-6791-4C6C-A672-2B81476C6A90}" srcOrd="11" destOrd="0" presId="urn:microsoft.com/office/officeart/2005/8/layout/list1"/>
    <dgm:cxn modelId="{A7FB7A4E-7B2B-45D3-A750-2A2BE129C6A3}" type="presParOf" srcId="{971E0543-89A7-4AE2-AB87-59F186789256}" destId="{0B61FC44-B892-4BBE-8D4E-793D4F3C0445}" srcOrd="12" destOrd="0" presId="urn:microsoft.com/office/officeart/2005/8/layout/list1"/>
    <dgm:cxn modelId="{FC80AD30-903D-40DC-89E2-0D795ADA6BB7}" type="presParOf" srcId="{0B61FC44-B892-4BBE-8D4E-793D4F3C0445}" destId="{0A534102-CF3A-4A49-B388-0EED346BFE32}" srcOrd="0" destOrd="0" presId="urn:microsoft.com/office/officeart/2005/8/layout/list1"/>
    <dgm:cxn modelId="{211BD41B-7349-451E-A30E-4AF2C43B61F8}" type="presParOf" srcId="{0B61FC44-B892-4BBE-8D4E-793D4F3C0445}" destId="{D718F02A-A51A-4D83-B487-70495AD0D069}" srcOrd="1" destOrd="0" presId="urn:microsoft.com/office/officeart/2005/8/layout/list1"/>
    <dgm:cxn modelId="{AF55220B-115C-45B1-AA68-9A192E5E4FC4}" type="presParOf" srcId="{971E0543-89A7-4AE2-AB87-59F186789256}" destId="{40207F41-BAE4-46B9-9812-812DF9FBD654}" srcOrd="13" destOrd="0" presId="urn:microsoft.com/office/officeart/2005/8/layout/list1"/>
    <dgm:cxn modelId="{2B4670CD-C243-48BA-9234-073844AA5C74}" type="presParOf" srcId="{971E0543-89A7-4AE2-AB87-59F186789256}" destId="{2D8EE71E-9B54-4BB9-89F4-9D386884B7AE}" srcOrd="14" destOrd="0" presId="urn:microsoft.com/office/officeart/2005/8/layout/list1"/>
    <dgm:cxn modelId="{0EC35FCB-4653-4B10-9C16-E0DA57021AB5}" type="presParOf" srcId="{971E0543-89A7-4AE2-AB87-59F186789256}" destId="{688468F2-8184-4DA2-AFBC-32C1543FFD4F}" srcOrd="15" destOrd="0" presId="urn:microsoft.com/office/officeart/2005/8/layout/list1"/>
    <dgm:cxn modelId="{E08B9FC7-28EA-4044-9AE1-806053C25FF8}" type="presParOf" srcId="{971E0543-89A7-4AE2-AB87-59F186789256}" destId="{9078DA60-2665-4EE1-9259-04F73F902D68}" srcOrd="16" destOrd="0" presId="urn:microsoft.com/office/officeart/2005/8/layout/list1"/>
    <dgm:cxn modelId="{5426C7FB-6A9D-4FF7-84CB-41857AEFA13E}" type="presParOf" srcId="{9078DA60-2665-4EE1-9259-04F73F902D68}" destId="{08A2522C-7740-48FE-9A1E-0F1D3D51D538}" srcOrd="0" destOrd="0" presId="urn:microsoft.com/office/officeart/2005/8/layout/list1"/>
    <dgm:cxn modelId="{9076A71C-1582-44CB-AE9F-62F8BD6A0F3A}" type="presParOf" srcId="{9078DA60-2665-4EE1-9259-04F73F902D68}" destId="{25A5CBC3-7F87-4C92-8FBA-3FD4E36E3649}" srcOrd="1" destOrd="0" presId="urn:microsoft.com/office/officeart/2005/8/layout/list1"/>
    <dgm:cxn modelId="{164C9596-A0DC-4DCB-9799-1CEC7DE23FC3}" type="presParOf" srcId="{971E0543-89A7-4AE2-AB87-59F186789256}" destId="{5AA5F567-EFAA-466A-A07F-7565208817D8}" srcOrd="17" destOrd="0" presId="urn:microsoft.com/office/officeart/2005/8/layout/list1"/>
    <dgm:cxn modelId="{18BB9D27-C2D4-4594-85D0-CC2D9E6CD9ED}" type="presParOf" srcId="{971E0543-89A7-4AE2-AB87-59F186789256}" destId="{677DD65E-83D9-474D-B6B4-1703FB0598C3}" srcOrd="18" destOrd="0" presId="urn:microsoft.com/office/officeart/2005/8/layout/list1"/>
    <dgm:cxn modelId="{F7377A52-3A93-4566-AB27-D337065089C0}" type="presParOf" srcId="{971E0543-89A7-4AE2-AB87-59F186789256}" destId="{37840AB0-2573-4859-9FF3-D827FE753FF4}" srcOrd="19" destOrd="0" presId="urn:microsoft.com/office/officeart/2005/8/layout/list1"/>
    <dgm:cxn modelId="{BD6D28D8-6FCC-4046-8AD7-3B9FBB88FEA8}" type="presParOf" srcId="{971E0543-89A7-4AE2-AB87-59F186789256}" destId="{76C0EA17-EDDC-4A4A-8C1E-FB8FBDDA93B8}" srcOrd="20" destOrd="0" presId="urn:microsoft.com/office/officeart/2005/8/layout/list1"/>
    <dgm:cxn modelId="{C037754C-969A-43A9-A7BF-E7F453AE20E2}" type="presParOf" srcId="{76C0EA17-EDDC-4A4A-8C1E-FB8FBDDA93B8}" destId="{E3B63891-8886-4E02-8CDC-CB8E6F085850}" srcOrd="0" destOrd="0" presId="urn:microsoft.com/office/officeart/2005/8/layout/list1"/>
    <dgm:cxn modelId="{B45E2700-9E73-4D77-8B00-0C97AB7693D4}" type="presParOf" srcId="{76C0EA17-EDDC-4A4A-8C1E-FB8FBDDA93B8}" destId="{95BFBB85-BFE1-4F3C-8BC5-58141DA4466D}" srcOrd="1" destOrd="0" presId="urn:microsoft.com/office/officeart/2005/8/layout/list1"/>
    <dgm:cxn modelId="{277AA72E-D63C-4047-9070-E15B3A83F5DD}" type="presParOf" srcId="{971E0543-89A7-4AE2-AB87-59F186789256}" destId="{E0119022-D096-4BCB-BBAE-17A7C3D7543A}" srcOrd="21" destOrd="0" presId="urn:microsoft.com/office/officeart/2005/8/layout/list1"/>
    <dgm:cxn modelId="{6D2FCE66-872C-4988-B983-68C7DA471A57}" type="presParOf" srcId="{971E0543-89A7-4AE2-AB87-59F186789256}" destId="{0259D730-FA41-454B-A5E2-F14360B364AF}" srcOrd="2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BEB06DEF-194B-4A52-9028-551D796B37AB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916DA05-86CB-4A92-9B9A-6B4BE617D4F1}">
      <dgm:prSet phldrT="[Текст]" custT="1"/>
      <dgm:spPr/>
      <dgm:t>
        <a:bodyPr/>
        <a:lstStyle/>
        <a:p>
          <a:r>
            <a:rPr lang="ru-RU" sz="2500" b="1" dirty="0" smtClean="0">
              <a:solidFill>
                <a:srgbClr val="006AB3"/>
              </a:solidFill>
            </a:rPr>
            <a:t>Экзаменационные материалы участников </a:t>
          </a:r>
        </a:p>
        <a:p>
          <a:r>
            <a:rPr lang="ru-RU" sz="2500" b="1" dirty="0" smtClean="0">
              <a:solidFill>
                <a:srgbClr val="006AB3"/>
              </a:solidFill>
            </a:rPr>
            <a:t>экзамена из ППЭ в РЦОИ передаются следующими способом:</a:t>
          </a:r>
          <a:endParaRPr lang="ru-RU" sz="2500" b="1" dirty="0">
            <a:solidFill>
              <a:srgbClr val="006AB3"/>
            </a:solidFill>
          </a:endParaRPr>
        </a:p>
      </dgm:t>
    </dgm:pt>
    <dgm:pt modelId="{446B1231-35B3-4365-9E78-B0C9174CEAD5}" type="parTrans" cxnId="{C7AC05D4-CE29-438C-9E09-3E7B1CC8876E}">
      <dgm:prSet/>
      <dgm:spPr/>
      <dgm:t>
        <a:bodyPr/>
        <a:lstStyle/>
        <a:p>
          <a:endParaRPr lang="ru-RU"/>
        </a:p>
      </dgm:t>
    </dgm:pt>
    <dgm:pt modelId="{24A5E954-1957-41CD-AF72-026396B32954}" type="sibTrans" cxnId="{C7AC05D4-CE29-438C-9E09-3E7B1CC8876E}">
      <dgm:prSet/>
      <dgm:spPr/>
      <dgm:t>
        <a:bodyPr/>
        <a:lstStyle/>
        <a:p>
          <a:endParaRPr lang="ru-RU"/>
        </a:p>
      </dgm:t>
    </dgm:pt>
    <dgm:pt modelId="{C3BA2A0C-89A0-4275-A7C4-D669E5859318}">
      <dgm:prSet phldrT="[Текст]" custT="1"/>
      <dgm:spPr/>
      <dgm:t>
        <a:bodyPr/>
        <a:lstStyle/>
        <a:p>
          <a:r>
            <a:rPr lang="ru-RU" altLang="ru-RU" sz="2300" kern="1200" dirty="0" smtClean="0">
              <a:solidFill>
                <a:srgbClr val="006AB3"/>
              </a:solidFill>
              <a:latin typeface="Calibri" pitchFamily="34" charset="0"/>
              <a:ea typeface="+mn-ea"/>
              <a:cs typeface="Arial" charset="0"/>
            </a:rPr>
            <a:t>доставка ЭМ в РЦОИ </a:t>
          </a:r>
        </a:p>
        <a:p>
          <a:r>
            <a:rPr lang="ru-RU" altLang="ru-RU" sz="2300" kern="1200" dirty="0" smtClean="0">
              <a:solidFill>
                <a:srgbClr val="006AB3"/>
              </a:solidFill>
              <a:latin typeface="Calibri" pitchFamily="34" charset="0"/>
              <a:ea typeface="+mn-ea"/>
              <a:cs typeface="Arial" charset="0"/>
            </a:rPr>
            <a:t>в тот же день</a:t>
          </a:r>
          <a:endParaRPr lang="ru-RU" altLang="ru-RU" sz="2300" kern="1200" dirty="0">
            <a:solidFill>
              <a:srgbClr val="006AB3"/>
            </a:solidFill>
            <a:latin typeface="Calibri" pitchFamily="34" charset="0"/>
            <a:ea typeface="+mn-ea"/>
            <a:cs typeface="Arial" charset="0"/>
          </a:endParaRPr>
        </a:p>
      </dgm:t>
    </dgm:pt>
    <dgm:pt modelId="{FABA2A4E-6272-48A4-939D-E5F1EB091E38}" type="parTrans" cxnId="{CAA1D419-B7FE-4C06-988A-499FDD44F401}">
      <dgm:prSet/>
      <dgm:spPr/>
      <dgm:t>
        <a:bodyPr/>
        <a:lstStyle/>
        <a:p>
          <a:endParaRPr lang="ru-RU"/>
        </a:p>
      </dgm:t>
    </dgm:pt>
    <dgm:pt modelId="{D7611DDC-1A33-4E9C-8A76-3BA6E3A56816}" type="sibTrans" cxnId="{CAA1D419-B7FE-4C06-988A-499FDD44F401}">
      <dgm:prSet/>
      <dgm:spPr/>
      <dgm:t>
        <a:bodyPr/>
        <a:lstStyle/>
        <a:p>
          <a:endParaRPr lang="ru-RU"/>
        </a:p>
      </dgm:t>
    </dgm:pt>
    <dgm:pt modelId="{FD8BB60F-43CE-477E-8505-59D0081E8974}">
      <dgm:prSet phldrT="[Текст]" custT="1"/>
      <dgm:spPr/>
      <dgm:t>
        <a:bodyPr/>
        <a:lstStyle/>
        <a:p>
          <a:r>
            <a:rPr lang="ru-RU" altLang="ru-RU" sz="2300" kern="1200" dirty="0" smtClean="0">
              <a:solidFill>
                <a:srgbClr val="006AB3"/>
              </a:solidFill>
              <a:latin typeface="Calibri" pitchFamily="34" charset="0"/>
              <a:ea typeface="+mn-ea"/>
              <a:cs typeface="Arial" charset="0"/>
            </a:rPr>
            <a:t>сканирование ЭМ в ППЭ</a:t>
          </a:r>
          <a:endParaRPr lang="ru-RU" altLang="ru-RU" sz="2300" kern="1200" dirty="0">
            <a:solidFill>
              <a:srgbClr val="006AB3"/>
            </a:solidFill>
            <a:latin typeface="Calibri" pitchFamily="34" charset="0"/>
            <a:ea typeface="+mn-ea"/>
            <a:cs typeface="Arial" charset="0"/>
          </a:endParaRPr>
        </a:p>
      </dgm:t>
    </dgm:pt>
    <dgm:pt modelId="{91FB3CBC-AE4A-4558-B539-264D893EE6B1}" type="parTrans" cxnId="{8A9FD33A-C082-45FA-A69C-E14812D768CA}">
      <dgm:prSet/>
      <dgm:spPr/>
      <dgm:t>
        <a:bodyPr/>
        <a:lstStyle/>
        <a:p>
          <a:endParaRPr lang="ru-RU"/>
        </a:p>
      </dgm:t>
    </dgm:pt>
    <dgm:pt modelId="{7B4A93D1-C56D-4C6D-8FB0-0A850D72F745}" type="sibTrans" cxnId="{8A9FD33A-C082-45FA-A69C-E14812D768CA}">
      <dgm:prSet/>
      <dgm:spPr/>
      <dgm:t>
        <a:bodyPr/>
        <a:lstStyle/>
        <a:p>
          <a:endParaRPr lang="ru-RU"/>
        </a:p>
      </dgm:t>
    </dgm:pt>
    <dgm:pt modelId="{41244FAB-FBD4-47C0-8F03-13CC6A9C9D27}" type="pres">
      <dgm:prSet presAssocID="{BEB06DEF-194B-4A52-9028-551D796B37AB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B6320253-E741-4737-8D8C-F1C2D5FB3907}" type="pres">
      <dgm:prSet presAssocID="{1916DA05-86CB-4A92-9B9A-6B4BE617D4F1}" presName="hierRoot1" presStyleCnt="0"/>
      <dgm:spPr/>
      <dgm:t>
        <a:bodyPr/>
        <a:lstStyle/>
        <a:p>
          <a:endParaRPr lang="ru-RU"/>
        </a:p>
      </dgm:t>
    </dgm:pt>
    <dgm:pt modelId="{926B922F-568B-4C77-845B-86350F23E05E}" type="pres">
      <dgm:prSet presAssocID="{1916DA05-86CB-4A92-9B9A-6B4BE617D4F1}" presName="composite" presStyleCnt="0"/>
      <dgm:spPr/>
      <dgm:t>
        <a:bodyPr/>
        <a:lstStyle/>
        <a:p>
          <a:endParaRPr lang="ru-RU"/>
        </a:p>
      </dgm:t>
    </dgm:pt>
    <dgm:pt modelId="{50BE9D59-93D8-44B1-886A-9239116E7200}" type="pres">
      <dgm:prSet presAssocID="{1916DA05-86CB-4A92-9B9A-6B4BE617D4F1}" presName="background" presStyleLbl="node0" presStyleIdx="0" presStyleCnt="1"/>
      <dgm:spPr>
        <a:solidFill>
          <a:srgbClr val="D9DADB"/>
        </a:solidFill>
      </dgm:spPr>
      <dgm:t>
        <a:bodyPr/>
        <a:lstStyle/>
        <a:p>
          <a:endParaRPr lang="ru-RU"/>
        </a:p>
      </dgm:t>
    </dgm:pt>
    <dgm:pt modelId="{4975B9C4-C502-4844-A208-3EAEDAB0C276}" type="pres">
      <dgm:prSet presAssocID="{1916DA05-86CB-4A92-9B9A-6B4BE617D4F1}" presName="text" presStyleLbl="fgAcc0" presStyleIdx="0" presStyleCnt="1" custScaleX="418102" custScaleY="197875" custLinFactNeighborX="2488" custLinFactNeighborY="-1817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EE788B1-99F5-484D-9B6E-077F336B6AAA}" type="pres">
      <dgm:prSet presAssocID="{1916DA05-86CB-4A92-9B9A-6B4BE617D4F1}" presName="hierChild2" presStyleCnt="0"/>
      <dgm:spPr/>
      <dgm:t>
        <a:bodyPr/>
        <a:lstStyle/>
        <a:p>
          <a:endParaRPr lang="ru-RU"/>
        </a:p>
      </dgm:t>
    </dgm:pt>
    <dgm:pt modelId="{B72CD645-A230-4284-9262-11AD4023EFED}" type="pres">
      <dgm:prSet presAssocID="{91FB3CBC-AE4A-4558-B539-264D893EE6B1}" presName="Name10" presStyleLbl="parChTrans1D2" presStyleIdx="0" presStyleCnt="2"/>
      <dgm:spPr/>
      <dgm:t>
        <a:bodyPr/>
        <a:lstStyle/>
        <a:p>
          <a:endParaRPr lang="ru-RU"/>
        </a:p>
      </dgm:t>
    </dgm:pt>
    <dgm:pt modelId="{3890D739-63CF-4015-9E58-98DA1F2244CC}" type="pres">
      <dgm:prSet presAssocID="{FD8BB60F-43CE-477E-8505-59D0081E8974}" presName="hierRoot2" presStyleCnt="0"/>
      <dgm:spPr/>
    </dgm:pt>
    <dgm:pt modelId="{6E09CCD2-13D6-478C-B980-2A2BADAEC19B}" type="pres">
      <dgm:prSet presAssocID="{FD8BB60F-43CE-477E-8505-59D0081E8974}" presName="composite2" presStyleCnt="0"/>
      <dgm:spPr/>
    </dgm:pt>
    <dgm:pt modelId="{04E6686D-2BE6-4768-B759-4CF14E40509F}" type="pres">
      <dgm:prSet presAssocID="{FD8BB60F-43CE-477E-8505-59D0081E8974}" presName="background2" presStyleLbl="node2" presStyleIdx="0" presStyleCnt="2"/>
      <dgm:spPr>
        <a:solidFill>
          <a:schemeClr val="bg1">
            <a:lumMod val="85000"/>
          </a:schemeClr>
        </a:solidFill>
      </dgm:spPr>
      <dgm:t>
        <a:bodyPr/>
        <a:lstStyle/>
        <a:p>
          <a:endParaRPr lang="ru-RU"/>
        </a:p>
      </dgm:t>
    </dgm:pt>
    <dgm:pt modelId="{FECD8641-5177-42CB-BC20-10B0934AD2ED}" type="pres">
      <dgm:prSet presAssocID="{FD8BB60F-43CE-477E-8505-59D0081E8974}" presName="text2" presStyleLbl="fgAcc2" presStyleIdx="0" presStyleCnt="2" custScaleX="207167" custLinFactNeighborX="1227" custLinFactNeighborY="56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6E7B3B6-6676-4A48-927A-7904AF1E32B3}" type="pres">
      <dgm:prSet presAssocID="{FD8BB60F-43CE-477E-8505-59D0081E8974}" presName="hierChild3" presStyleCnt="0"/>
      <dgm:spPr/>
    </dgm:pt>
    <dgm:pt modelId="{88B2B4D0-52CA-4A8D-A5D0-A18C2BC87F52}" type="pres">
      <dgm:prSet presAssocID="{FABA2A4E-6272-48A4-939D-E5F1EB091E38}" presName="Name10" presStyleLbl="parChTrans1D2" presStyleIdx="1" presStyleCnt="2"/>
      <dgm:spPr/>
      <dgm:t>
        <a:bodyPr/>
        <a:lstStyle/>
        <a:p>
          <a:endParaRPr lang="ru-RU"/>
        </a:p>
      </dgm:t>
    </dgm:pt>
    <dgm:pt modelId="{4EB9110D-1C9A-4F3E-9FB6-015BD7AF2B81}" type="pres">
      <dgm:prSet presAssocID="{C3BA2A0C-89A0-4275-A7C4-D669E5859318}" presName="hierRoot2" presStyleCnt="0"/>
      <dgm:spPr/>
      <dgm:t>
        <a:bodyPr/>
        <a:lstStyle/>
        <a:p>
          <a:endParaRPr lang="ru-RU"/>
        </a:p>
      </dgm:t>
    </dgm:pt>
    <dgm:pt modelId="{213CE5D5-0182-465B-8458-75D93B30260B}" type="pres">
      <dgm:prSet presAssocID="{C3BA2A0C-89A0-4275-A7C4-D669E5859318}" presName="composite2" presStyleCnt="0"/>
      <dgm:spPr/>
      <dgm:t>
        <a:bodyPr/>
        <a:lstStyle/>
        <a:p>
          <a:endParaRPr lang="ru-RU"/>
        </a:p>
      </dgm:t>
    </dgm:pt>
    <dgm:pt modelId="{7C906031-3072-49B7-8C1A-DADC3EC0D7F9}" type="pres">
      <dgm:prSet presAssocID="{C3BA2A0C-89A0-4275-A7C4-D669E5859318}" presName="background2" presStyleLbl="node2" presStyleIdx="1" presStyleCnt="2"/>
      <dgm:spPr>
        <a:solidFill>
          <a:srgbClr val="D9DADB"/>
        </a:solidFill>
      </dgm:spPr>
      <dgm:t>
        <a:bodyPr/>
        <a:lstStyle/>
        <a:p>
          <a:endParaRPr lang="ru-RU"/>
        </a:p>
      </dgm:t>
    </dgm:pt>
    <dgm:pt modelId="{4189AF30-9A99-482C-8157-2EB517067A11}" type="pres">
      <dgm:prSet presAssocID="{C3BA2A0C-89A0-4275-A7C4-D669E5859318}" presName="text2" presStyleLbl="fgAcc2" presStyleIdx="1" presStyleCnt="2" custScaleX="19796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BF332F9-B31F-4CE2-AE5F-CAECC31B6C90}" type="pres">
      <dgm:prSet presAssocID="{C3BA2A0C-89A0-4275-A7C4-D669E5859318}" presName="hierChild3" presStyleCnt="0"/>
      <dgm:spPr/>
      <dgm:t>
        <a:bodyPr/>
        <a:lstStyle/>
        <a:p>
          <a:endParaRPr lang="ru-RU"/>
        </a:p>
      </dgm:t>
    </dgm:pt>
  </dgm:ptLst>
  <dgm:cxnLst>
    <dgm:cxn modelId="{CAA1D419-B7FE-4C06-988A-499FDD44F401}" srcId="{1916DA05-86CB-4A92-9B9A-6B4BE617D4F1}" destId="{C3BA2A0C-89A0-4275-A7C4-D669E5859318}" srcOrd="1" destOrd="0" parTransId="{FABA2A4E-6272-48A4-939D-E5F1EB091E38}" sibTransId="{D7611DDC-1A33-4E9C-8A76-3BA6E3A56816}"/>
    <dgm:cxn modelId="{C20A5082-57AD-479F-A95C-9963A3615655}" type="presOf" srcId="{FD8BB60F-43CE-477E-8505-59D0081E8974}" destId="{FECD8641-5177-42CB-BC20-10B0934AD2ED}" srcOrd="0" destOrd="0" presId="urn:microsoft.com/office/officeart/2005/8/layout/hierarchy1"/>
    <dgm:cxn modelId="{C0B2255E-EB3F-4EF9-ADFC-B73B29EB80EC}" type="presOf" srcId="{FABA2A4E-6272-48A4-939D-E5F1EB091E38}" destId="{88B2B4D0-52CA-4A8D-A5D0-A18C2BC87F52}" srcOrd="0" destOrd="0" presId="urn:microsoft.com/office/officeart/2005/8/layout/hierarchy1"/>
    <dgm:cxn modelId="{27747C1F-A63B-4CF0-B27B-16E0099E9DFB}" type="presOf" srcId="{91FB3CBC-AE4A-4558-B539-264D893EE6B1}" destId="{B72CD645-A230-4284-9262-11AD4023EFED}" srcOrd="0" destOrd="0" presId="urn:microsoft.com/office/officeart/2005/8/layout/hierarchy1"/>
    <dgm:cxn modelId="{AA659471-9258-4315-8DE9-AC3BDE4D490B}" type="presOf" srcId="{1916DA05-86CB-4A92-9B9A-6B4BE617D4F1}" destId="{4975B9C4-C502-4844-A208-3EAEDAB0C276}" srcOrd="0" destOrd="0" presId="urn:microsoft.com/office/officeart/2005/8/layout/hierarchy1"/>
    <dgm:cxn modelId="{8A9FD33A-C082-45FA-A69C-E14812D768CA}" srcId="{1916DA05-86CB-4A92-9B9A-6B4BE617D4F1}" destId="{FD8BB60F-43CE-477E-8505-59D0081E8974}" srcOrd="0" destOrd="0" parTransId="{91FB3CBC-AE4A-4558-B539-264D893EE6B1}" sibTransId="{7B4A93D1-C56D-4C6D-8FB0-0A850D72F745}"/>
    <dgm:cxn modelId="{C7AC05D4-CE29-438C-9E09-3E7B1CC8876E}" srcId="{BEB06DEF-194B-4A52-9028-551D796B37AB}" destId="{1916DA05-86CB-4A92-9B9A-6B4BE617D4F1}" srcOrd="0" destOrd="0" parTransId="{446B1231-35B3-4365-9E78-B0C9174CEAD5}" sibTransId="{24A5E954-1957-41CD-AF72-026396B32954}"/>
    <dgm:cxn modelId="{BDBF4768-8B3F-414C-8734-13B6F72C296B}" type="presOf" srcId="{BEB06DEF-194B-4A52-9028-551D796B37AB}" destId="{41244FAB-FBD4-47C0-8F03-13CC6A9C9D27}" srcOrd="0" destOrd="0" presId="urn:microsoft.com/office/officeart/2005/8/layout/hierarchy1"/>
    <dgm:cxn modelId="{F1E509F8-4568-48E3-8DDA-244C93C7CAF6}" type="presOf" srcId="{C3BA2A0C-89A0-4275-A7C4-D669E5859318}" destId="{4189AF30-9A99-482C-8157-2EB517067A11}" srcOrd="0" destOrd="0" presId="urn:microsoft.com/office/officeart/2005/8/layout/hierarchy1"/>
    <dgm:cxn modelId="{635D3D00-D72A-419D-BDC1-38B33C7CFCE1}" type="presParOf" srcId="{41244FAB-FBD4-47C0-8F03-13CC6A9C9D27}" destId="{B6320253-E741-4737-8D8C-F1C2D5FB3907}" srcOrd="0" destOrd="0" presId="urn:microsoft.com/office/officeart/2005/8/layout/hierarchy1"/>
    <dgm:cxn modelId="{2AE3D359-9BA3-4499-B2EA-D34836103B00}" type="presParOf" srcId="{B6320253-E741-4737-8D8C-F1C2D5FB3907}" destId="{926B922F-568B-4C77-845B-86350F23E05E}" srcOrd="0" destOrd="0" presId="urn:microsoft.com/office/officeart/2005/8/layout/hierarchy1"/>
    <dgm:cxn modelId="{87F40CFB-6C43-420E-8DED-F004D5FDEB86}" type="presParOf" srcId="{926B922F-568B-4C77-845B-86350F23E05E}" destId="{50BE9D59-93D8-44B1-886A-9239116E7200}" srcOrd="0" destOrd="0" presId="urn:microsoft.com/office/officeart/2005/8/layout/hierarchy1"/>
    <dgm:cxn modelId="{035C2D99-BF5C-463A-91DC-2BC7B2363281}" type="presParOf" srcId="{926B922F-568B-4C77-845B-86350F23E05E}" destId="{4975B9C4-C502-4844-A208-3EAEDAB0C276}" srcOrd="1" destOrd="0" presId="urn:microsoft.com/office/officeart/2005/8/layout/hierarchy1"/>
    <dgm:cxn modelId="{7228351D-0BDE-40DC-8E0D-7FE1CA8F4781}" type="presParOf" srcId="{B6320253-E741-4737-8D8C-F1C2D5FB3907}" destId="{CEE788B1-99F5-484D-9B6E-077F336B6AAA}" srcOrd="1" destOrd="0" presId="urn:microsoft.com/office/officeart/2005/8/layout/hierarchy1"/>
    <dgm:cxn modelId="{D195A619-210B-42AD-AFE4-3190B221958F}" type="presParOf" srcId="{CEE788B1-99F5-484D-9B6E-077F336B6AAA}" destId="{B72CD645-A230-4284-9262-11AD4023EFED}" srcOrd="0" destOrd="0" presId="urn:microsoft.com/office/officeart/2005/8/layout/hierarchy1"/>
    <dgm:cxn modelId="{CF644CBA-7FFC-45E9-97F6-7AEACD6ED892}" type="presParOf" srcId="{CEE788B1-99F5-484D-9B6E-077F336B6AAA}" destId="{3890D739-63CF-4015-9E58-98DA1F2244CC}" srcOrd="1" destOrd="0" presId="urn:microsoft.com/office/officeart/2005/8/layout/hierarchy1"/>
    <dgm:cxn modelId="{8F468AC2-F120-461B-AE98-BF1CC4594816}" type="presParOf" srcId="{3890D739-63CF-4015-9E58-98DA1F2244CC}" destId="{6E09CCD2-13D6-478C-B980-2A2BADAEC19B}" srcOrd="0" destOrd="0" presId="urn:microsoft.com/office/officeart/2005/8/layout/hierarchy1"/>
    <dgm:cxn modelId="{70A8C6E7-EAD5-4775-A28D-A002E0786713}" type="presParOf" srcId="{6E09CCD2-13D6-478C-B980-2A2BADAEC19B}" destId="{04E6686D-2BE6-4768-B759-4CF14E40509F}" srcOrd="0" destOrd="0" presId="urn:microsoft.com/office/officeart/2005/8/layout/hierarchy1"/>
    <dgm:cxn modelId="{8F234FDD-AFCE-4828-9164-9448FABFDBCA}" type="presParOf" srcId="{6E09CCD2-13D6-478C-B980-2A2BADAEC19B}" destId="{FECD8641-5177-42CB-BC20-10B0934AD2ED}" srcOrd="1" destOrd="0" presId="urn:microsoft.com/office/officeart/2005/8/layout/hierarchy1"/>
    <dgm:cxn modelId="{3F85D684-7E6B-42B7-A370-9FC69F06FB71}" type="presParOf" srcId="{3890D739-63CF-4015-9E58-98DA1F2244CC}" destId="{56E7B3B6-6676-4A48-927A-7904AF1E32B3}" srcOrd="1" destOrd="0" presId="urn:microsoft.com/office/officeart/2005/8/layout/hierarchy1"/>
    <dgm:cxn modelId="{32BE3914-5107-4AC4-B67D-82A760AEF3AA}" type="presParOf" srcId="{CEE788B1-99F5-484D-9B6E-077F336B6AAA}" destId="{88B2B4D0-52CA-4A8D-A5D0-A18C2BC87F52}" srcOrd="2" destOrd="0" presId="urn:microsoft.com/office/officeart/2005/8/layout/hierarchy1"/>
    <dgm:cxn modelId="{86A5DCA5-A4F3-48A5-85E8-F88D77676D5F}" type="presParOf" srcId="{CEE788B1-99F5-484D-9B6E-077F336B6AAA}" destId="{4EB9110D-1C9A-4F3E-9FB6-015BD7AF2B81}" srcOrd="3" destOrd="0" presId="urn:microsoft.com/office/officeart/2005/8/layout/hierarchy1"/>
    <dgm:cxn modelId="{A28C6020-5941-425D-81EA-5BE7E0B60FBA}" type="presParOf" srcId="{4EB9110D-1C9A-4F3E-9FB6-015BD7AF2B81}" destId="{213CE5D5-0182-465B-8458-75D93B30260B}" srcOrd="0" destOrd="0" presId="urn:microsoft.com/office/officeart/2005/8/layout/hierarchy1"/>
    <dgm:cxn modelId="{872596DE-A67F-4955-ACAD-02FD05E0D9C2}" type="presParOf" srcId="{213CE5D5-0182-465B-8458-75D93B30260B}" destId="{7C906031-3072-49B7-8C1A-DADC3EC0D7F9}" srcOrd="0" destOrd="0" presId="urn:microsoft.com/office/officeart/2005/8/layout/hierarchy1"/>
    <dgm:cxn modelId="{DDBE6ED8-0F40-4AB2-B25A-4A7ADA6732D0}" type="presParOf" srcId="{213CE5D5-0182-465B-8458-75D93B30260B}" destId="{4189AF30-9A99-482C-8157-2EB517067A11}" srcOrd="1" destOrd="0" presId="urn:microsoft.com/office/officeart/2005/8/layout/hierarchy1"/>
    <dgm:cxn modelId="{7CD3BBFF-BEB1-44CA-B8AC-CBC325C64A7D}" type="presParOf" srcId="{4EB9110D-1C9A-4F3E-9FB6-015BD7AF2B81}" destId="{1BF332F9-B31F-4CE2-AE5F-CAECC31B6C90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7010C69D-1886-489B-BCFD-C4EF1D5FEC71}" type="doc">
      <dgm:prSet loTypeId="urn:microsoft.com/office/officeart/2005/8/layout/vList4#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1BF9800-F6DE-4998-91A7-69CD65ACE64F}">
      <dgm:prSet phldrT="[Текст]" custT="1"/>
      <dgm:spPr>
        <a:solidFill>
          <a:srgbClr val="006AB3"/>
        </a:solidFill>
      </dgm:spPr>
      <dgm:t>
        <a:bodyPr/>
        <a:lstStyle/>
        <a:p>
          <a:pPr marL="85725" indent="0">
            <a:spcAft>
              <a:spcPts val="0"/>
            </a:spcAft>
          </a:pPr>
          <a:r>
            <a:rPr lang="ru-RU" sz="1600" dirty="0" smtClean="0"/>
            <a:t>Бланки участников ГИА: </a:t>
          </a:r>
          <a:br>
            <a:rPr lang="ru-RU" sz="1600" dirty="0" smtClean="0"/>
          </a:br>
          <a:r>
            <a:rPr lang="ru-RU" sz="1600" dirty="0" smtClean="0"/>
            <a:t>	Бланк регистрации;</a:t>
          </a:r>
          <a:br>
            <a:rPr lang="ru-RU" sz="1600" dirty="0" smtClean="0"/>
          </a:br>
          <a:r>
            <a:rPr lang="ru-RU" sz="1600" dirty="0" smtClean="0"/>
            <a:t>	Бланк ответов №1;</a:t>
          </a:r>
          <a:br>
            <a:rPr lang="ru-RU" sz="1600" dirty="0" smtClean="0"/>
          </a:br>
          <a:r>
            <a:rPr lang="ru-RU" sz="1600" dirty="0" smtClean="0"/>
            <a:t>	Бланк ответов №2 лист1;</a:t>
          </a:r>
        </a:p>
        <a:p>
          <a:pPr marL="85725" indent="0">
            <a:spcAft>
              <a:spcPts val="0"/>
            </a:spcAft>
          </a:pPr>
          <a:r>
            <a:rPr lang="ru-RU" sz="1600" dirty="0" smtClean="0"/>
            <a:t> 	Бланк ответов №2 лист2;</a:t>
          </a:r>
          <a:br>
            <a:rPr lang="ru-RU" sz="1600" dirty="0" smtClean="0"/>
          </a:br>
          <a:r>
            <a:rPr lang="ru-RU" sz="1600" dirty="0" smtClean="0"/>
            <a:t>	Дополнительные бланки ответов №2</a:t>
          </a:r>
          <a:endParaRPr lang="ru-RU" sz="1600" dirty="0" smtClean="0">
            <a:solidFill>
              <a:srgbClr val="FF0000"/>
            </a:solidFill>
          </a:endParaRPr>
        </a:p>
        <a:p>
          <a:pPr>
            <a:spcAft>
              <a:spcPct val="35000"/>
            </a:spcAft>
          </a:pPr>
          <a:r>
            <a:rPr lang="ru-RU" sz="1200" dirty="0" smtClean="0">
              <a:solidFill>
                <a:srgbClr val="FF0000"/>
              </a:solidFill>
            </a:rPr>
            <a:t>   	</a:t>
          </a:r>
          <a:endParaRPr lang="ru-RU" sz="1200" dirty="0"/>
        </a:p>
      </dgm:t>
    </dgm:pt>
    <dgm:pt modelId="{0F15DAC3-398C-444E-8896-9427E886CDA0}" type="parTrans" cxnId="{D9858B0B-7C9B-4A19-8881-EC0EF7D1D2E8}">
      <dgm:prSet/>
      <dgm:spPr/>
      <dgm:t>
        <a:bodyPr/>
        <a:lstStyle/>
        <a:p>
          <a:endParaRPr lang="ru-RU"/>
        </a:p>
      </dgm:t>
    </dgm:pt>
    <dgm:pt modelId="{AF51B34C-4ECD-4303-A290-9B6D470265ED}" type="sibTrans" cxnId="{D9858B0B-7C9B-4A19-8881-EC0EF7D1D2E8}">
      <dgm:prSet/>
      <dgm:spPr/>
      <dgm:t>
        <a:bodyPr/>
        <a:lstStyle/>
        <a:p>
          <a:endParaRPr lang="ru-RU"/>
        </a:p>
      </dgm:t>
    </dgm:pt>
    <dgm:pt modelId="{62D9617F-AB7E-4EC6-96C7-666D0BC2A423}">
      <dgm:prSet phldrT="[Текст]"/>
      <dgm:spPr>
        <a:solidFill>
          <a:srgbClr val="006AB3"/>
        </a:solidFill>
      </dgm:spPr>
      <dgm:t>
        <a:bodyPr/>
        <a:lstStyle/>
        <a:p>
          <a:pPr marL="85725" indent="0"/>
          <a:r>
            <a:rPr lang="ru-RU" dirty="0" smtClean="0"/>
            <a:t>Сканирование производится техническим специалистом ППЭ на Станции сканирования</a:t>
          </a:r>
        </a:p>
      </dgm:t>
    </dgm:pt>
    <dgm:pt modelId="{B61BDF49-52FB-424D-8375-2FC351CDD982}" type="sibTrans" cxnId="{B5D91A04-474A-4C51-B5FB-2B5F290C21A5}">
      <dgm:prSet/>
      <dgm:spPr/>
      <dgm:t>
        <a:bodyPr/>
        <a:lstStyle/>
        <a:p>
          <a:endParaRPr lang="ru-RU"/>
        </a:p>
      </dgm:t>
    </dgm:pt>
    <dgm:pt modelId="{965FDBD6-C2BF-4A3E-9416-DD46905E2AC1}" type="parTrans" cxnId="{B5D91A04-474A-4C51-B5FB-2B5F290C21A5}">
      <dgm:prSet/>
      <dgm:spPr/>
      <dgm:t>
        <a:bodyPr/>
        <a:lstStyle/>
        <a:p>
          <a:endParaRPr lang="ru-RU"/>
        </a:p>
      </dgm:t>
    </dgm:pt>
    <dgm:pt modelId="{CA2840F5-2C8F-4D0F-A73D-693E63A1777F}">
      <dgm:prSet phldrT="[Текст]" custT="1"/>
      <dgm:spPr>
        <a:solidFill>
          <a:srgbClr val="006AB3"/>
        </a:solidFill>
      </dgm:spPr>
      <dgm:t>
        <a:bodyPr/>
        <a:lstStyle/>
        <a:p>
          <a:pPr marL="446088" indent="-446088"/>
          <a:r>
            <a:rPr lang="ru-RU" sz="1900" dirty="0" smtClean="0"/>
            <a:t> Заполненные формы ППЭ: </a:t>
          </a:r>
        </a:p>
        <a:p>
          <a:pPr marL="265113" indent="0"/>
          <a:r>
            <a:rPr lang="ru-RU" sz="1800" dirty="0" smtClean="0"/>
            <a:t>ППЭ-02, ППЭ-03, ППЭ-05-02,ППЭ-07, ППЭ-12-02 (при наличии), ППЭ-12-04МАШ, ППЭ-13-02МАШ, ППЭ 14-01, ППЭ-18МАШ, ППЭ-19 (при наличии), ППЭ-21, ППЭ-22</a:t>
          </a:r>
          <a:endParaRPr lang="ru-RU" sz="1800" dirty="0"/>
        </a:p>
      </dgm:t>
    </dgm:pt>
    <dgm:pt modelId="{1A9E0249-6CFC-4944-B8B4-E441CD04ACDB}" type="sibTrans" cxnId="{28369196-5EF9-45E4-B5F5-B77949722844}">
      <dgm:prSet/>
      <dgm:spPr/>
      <dgm:t>
        <a:bodyPr/>
        <a:lstStyle/>
        <a:p>
          <a:endParaRPr lang="ru-RU"/>
        </a:p>
      </dgm:t>
    </dgm:pt>
    <dgm:pt modelId="{F3952FE0-7618-4A4F-8874-FF3120B7014E}" type="parTrans" cxnId="{28369196-5EF9-45E4-B5F5-B77949722844}">
      <dgm:prSet/>
      <dgm:spPr/>
      <dgm:t>
        <a:bodyPr/>
        <a:lstStyle/>
        <a:p>
          <a:endParaRPr lang="ru-RU"/>
        </a:p>
      </dgm:t>
    </dgm:pt>
    <dgm:pt modelId="{DEA97CB3-2DEE-471B-B374-4E96364ED2BC}" type="pres">
      <dgm:prSet presAssocID="{7010C69D-1886-489B-BCFD-C4EF1D5FEC71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5A447F9-FA93-4222-B8CA-6F931629A8A9}" type="pres">
      <dgm:prSet presAssocID="{F1BF9800-F6DE-4998-91A7-69CD65ACE64F}" presName="comp" presStyleCnt="0"/>
      <dgm:spPr/>
    </dgm:pt>
    <dgm:pt modelId="{3A6BA42A-5D9B-4EA6-AAD0-DD0E2990C47A}" type="pres">
      <dgm:prSet presAssocID="{F1BF9800-F6DE-4998-91A7-69CD65ACE64F}" presName="box" presStyleLbl="node1" presStyleIdx="0" presStyleCnt="3" custScaleY="120688"/>
      <dgm:spPr/>
      <dgm:t>
        <a:bodyPr/>
        <a:lstStyle/>
        <a:p>
          <a:endParaRPr lang="ru-RU"/>
        </a:p>
      </dgm:t>
    </dgm:pt>
    <dgm:pt modelId="{E07A0733-6897-414A-B6A2-CFE1A0EA9258}" type="pres">
      <dgm:prSet presAssocID="{F1BF9800-F6DE-4998-91A7-69CD65ACE64F}" presName="img" presStyleLbl="fgImgPlace1" presStyleIdx="0" presStyleCnt="3"/>
      <dgm:spPr/>
    </dgm:pt>
    <dgm:pt modelId="{82DBBB7B-8B90-4FF6-951C-D71D5FA8B777}" type="pres">
      <dgm:prSet presAssocID="{F1BF9800-F6DE-4998-91A7-69CD65ACE64F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5B9A013-06D4-42A2-B6CE-202EDF996098}" type="pres">
      <dgm:prSet presAssocID="{AF51B34C-4ECD-4303-A290-9B6D470265ED}" presName="spacer" presStyleCnt="0"/>
      <dgm:spPr/>
    </dgm:pt>
    <dgm:pt modelId="{DA4535EB-FBD3-48DF-9B68-77936950E4E2}" type="pres">
      <dgm:prSet presAssocID="{CA2840F5-2C8F-4D0F-A73D-693E63A1777F}" presName="comp" presStyleCnt="0"/>
      <dgm:spPr/>
    </dgm:pt>
    <dgm:pt modelId="{FE32A829-AD77-413A-A639-681E624FB816}" type="pres">
      <dgm:prSet presAssocID="{CA2840F5-2C8F-4D0F-A73D-693E63A1777F}" presName="box" presStyleLbl="node1" presStyleIdx="1" presStyleCnt="3"/>
      <dgm:spPr/>
      <dgm:t>
        <a:bodyPr/>
        <a:lstStyle/>
        <a:p>
          <a:endParaRPr lang="ru-RU"/>
        </a:p>
      </dgm:t>
    </dgm:pt>
    <dgm:pt modelId="{23628085-8AC9-4409-B351-EC545A9925CC}" type="pres">
      <dgm:prSet presAssocID="{CA2840F5-2C8F-4D0F-A73D-693E63A1777F}" presName="img" presStyleLbl="fgImgPlace1" presStyleIdx="1" presStyleCnt="3" custScaleX="83035"/>
      <dgm:spPr/>
    </dgm:pt>
    <dgm:pt modelId="{08DBC512-DF3B-43C7-9ABC-C9423F2CD851}" type="pres">
      <dgm:prSet presAssocID="{CA2840F5-2C8F-4D0F-A73D-693E63A1777F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AA9F28A-AB78-4143-9C53-6FC550F952E3}" type="pres">
      <dgm:prSet presAssocID="{1A9E0249-6CFC-4944-B8B4-E441CD04ACDB}" presName="spacer" presStyleCnt="0"/>
      <dgm:spPr/>
    </dgm:pt>
    <dgm:pt modelId="{582F9947-6F1D-45FE-9BE7-59AD10B6735A}" type="pres">
      <dgm:prSet presAssocID="{62D9617F-AB7E-4EC6-96C7-666D0BC2A423}" presName="comp" presStyleCnt="0"/>
      <dgm:spPr/>
    </dgm:pt>
    <dgm:pt modelId="{6437E3E5-15FD-415C-BB8D-182D8FE433FB}" type="pres">
      <dgm:prSet presAssocID="{62D9617F-AB7E-4EC6-96C7-666D0BC2A423}" presName="box" presStyleLbl="node1" presStyleIdx="2" presStyleCnt="3"/>
      <dgm:spPr/>
      <dgm:t>
        <a:bodyPr/>
        <a:lstStyle/>
        <a:p>
          <a:endParaRPr lang="ru-RU"/>
        </a:p>
      </dgm:t>
    </dgm:pt>
    <dgm:pt modelId="{73851B48-5737-4900-B67B-3AEDEC1AC88E}" type="pres">
      <dgm:prSet presAssocID="{62D9617F-AB7E-4EC6-96C7-666D0BC2A423}" presName="img" presStyleLbl="fgImgPlace1" presStyleIdx="2" presStyleCnt="3" custScaleX="104176" custScaleY="99378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4929BAA1-143C-4287-A645-FD8C95D88119}" type="pres">
      <dgm:prSet presAssocID="{62D9617F-AB7E-4EC6-96C7-666D0BC2A423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1F4568A-CDD6-4C83-BCC9-37D8BFCF95F0}" type="presOf" srcId="{62D9617F-AB7E-4EC6-96C7-666D0BC2A423}" destId="{6437E3E5-15FD-415C-BB8D-182D8FE433FB}" srcOrd="0" destOrd="0" presId="urn:microsoft.com/office/officeart/2005/8/layout/vList4#4"/>
    <dgm:cxn modelId="{884BF77B-B7DF-4F33-85E6-4CBCAA3F8323}" type="presOf" srcId="{62D9617F-AB7E-4EC6-96C7-666D0BC2A423}" destId="{4929BAA1-143C-4287-A645-FD8C95D88119}" srcOrd="1" destOrd="0" presId="urn:microsoft.com/office/officeart/2005/8/layout/vList4#4"/>
    <dgm:cxn modelId="{610CBFFF-93B1-4847-8733-399F06E82330}" type="presOf" srcId="{F1BF9800-F6DE-4998-91A7-69CD65ACE64F}" destId="{3A6BA42A-5D9B-4EA6-AAD0-DD0E2990C47A}" srcOrd="0" destOrd="0" presId="urn:microsoft.com/office/officeart/2005/8/layout/vList4#4"/>
    <dgm:cxn modelId="{33701637-E788-4E71-B7F8-840246982BA5}" type="presOf" srcId="{CA2840F5-2C8F-4D0F-A73D-693E63A1777F}" destId="{08DBC512-DF3B-43C7-9ABC-C9423F2CD851}" srcOrd="1" destOrd="0" presId="urn:microsoft.com/office/officeart/2005/8/layout/vList4#4"/>
    <dgm:cxn modelId="{AF1D9A3A-D640-499C-AD5D-7A92BB4FCDE2}" type="presOf" srcId="{CA2840F5-2C8F-4D0F-A73D-693E63A1777F}" destId="{FE32A829-AD77-413A-A639-681E624FB816}" srcOrd="0" destOrd="0" presId="urn:microsoft.com/office/officeart/2005/8/layout/vList4#4"/>
    <dgm:cxn modelId="{28369196-5EF9-45E4-B5F5-B77949722844}" srcId="{7010C69D-1886-489B-BCFD-C4EF1D5FEC71}" destId="{CA2840F5-2C8F-4D0F-A73D-693E63A1777F}" srcOrd="1" destOrd="0" parTransId="{F3952FE0-7618-4A4F-8874-FF3120B7014E}" sibTransId="{1A9E0249-6CFC-4944-B8B4-E441CD04ACDB}"/>
    <dgm:cxn modelId="{B5D91A04-474A-4C51-B5FB-2B5F290C21A5}" srcId="{7010C69D-1886-489B-BCFD-C4EF1D5FEC71}" destId="{62D9617F-AB7E-4EC6-96C7-666D0BC2A423}" srcOrd="2" destOrd="0" parTransId="{965FDBD6-C2BF-4A3E-9416-DD46905E2AC1}" sibTransId="{B61BDF49-52FB-424D-8375-2FC351CDD982}"/>
    <dgm:cxn modelId="{946FA948-3161-49E5-AFFE-6336C1DB297F}" type="presOf" srcId="{F1BF9800-F6DE-4998-91A7-69CD65ACE64F}" destId="{82DBBB7B-8B90-4FF6-951C-D71D5FA8B777}" srcOrd="1" destOrd="0" presId="urn:microsoft.com/office/officeart/2005/8/layout/vList4#4"/>
    <dgm:cxn modelId="{DD782BA0-CFB4-42BE-902C-82FF63E01B65}" type="presOf" srcId="{7010C69D-1886-489B-BCFD-C4EF1D5FEC71}" destId="{DEA97CB3-2DEE-471B-B374-4E96364ED2BC}" srcOrd="0" destOrd="0" presId="urn:microsoft.com/office/officeart/2005/8/layout/vList4#4"/>
    <dgm:cxn modelId="{D9858B0B-7C9B-4A19-8881-EC0EF7D1D2E8}" srcId="{7010C69D-1886-489B-BCFD-C4EF1D5FEC71}" destId="{F1BF9800-F6DE-4998-91A7-69CD65ACE64F}" srcOrd="0" destOrd="0" parTransId="{0F15DAC3-398C-444E-8896-9427E886CDA0}" sibTransId="{AF51B34C-4ECD-4303-A290-9B6D470265ED}"/>
    <dgm:cxn modelId="{13A8C1D3-A082-483A-B189-4D579667A9BF}" type="presParOf" srcId="{DEA97CB3-2DEE-471B-B374-4E96364ED2BC}" destId="{45A447F9-FA93-4222-B8CA-6F931629A8A9}" srcOrd="0" destOrd="0" presId="urn:microsoft.com/office/officeart/2005/8/layout/vList4#4"/>
    <dgm:cxn modelId="{43CC524E-6488-4861-BB86-5CA308AFE041}" type="presParOf" srcId="{45A447F9-FA93-4222-B8CA-6F931629A8A9}" destId="{3A6BA42A-5D9B-4EA6-AAD0-DD0E2990C47A}" srcOrd="0" destOrd="0" presId="urn:microsoft.com/office/officeart/2005/8/layout/vList4#4"/>
    <dgm:cxn modelId="{8E9AEDAD-2DB2-4D06-9229-242B6421FAC1}" type="presParOf" srcId="{45A447F9-FA93-4222-B8CA-6F931629A8A9}" destId="{E07A0733-6897-414A-B6A2-CFE1A0EA9258}" srcOrd="1" destOrd="0" presId="urn:microsoft.com/office/officeart/2005/8/layout/vList4#4"/>
    <dgm:cxn modelId="{BCC69C3A-E1A6-417A-8A39-CC8A128821E9}" type="presParOf" srcId="{45A447F9-FA93-4222-B8CA-6F931629A8A9}" destId="{82DBBB7B-8B90-4FF6-951C-D71D5FA8B777}" srcOrd="2" destOrd="0" presId="urn:microsoft.com/office/officeart/2005/8/layout/vList4#4"/>
    <dgm:cxn modelId="{1B9D73F9-1315-4C13-8A9D-D1C8F6E5E974}" type="presParOf" srcId="{DEA97CB3-2DEE-471B-B374-4E96364ED2BC}" destId="{85B9A013-06D4-42A2-B6CE-202EDF996098}" srcOrd="1" destOrd="0" presId="urn:microsoft.com/office/officeart/2005/8/layout/vList4#4"/>
    <dgm:cxn modelId="{670FBD72-1DCD-46EF-9EB4-10C74A52F872}" type="presParOf" srcId="{DEA97CB3-2DEE-471B-B374-4E96364ED2BC}" destId="{DA4535EB-FBD3-48DF-9B68-77936950E4E2}" srcOrd="2" destOrd="0" presId="urn:microsoft.com/office/officeart/2005/8/layout/vList4#4"/>
    <dgm:cxn modelId="{B940A50A-2955-4316-9ACD-0723A0F04A25}" type="presParOf" srcId="{DA4535EB-FBD3-48DF-9B68-77936950E4E2}" destId="{FE32A829-AD77-413A-A639-681E624FB816}" srcOrd="0" destOrd="0" presId="urn:microsoft.com/office/officeart/2005/8/layout/vList4#4"/>
    <dgm:cxn modelId="{4E388B42-3A45-407F-9F5B-274CE2B0722D}" type="presParOf" srcId="{DA4535EB-FBD3-48DF-9B68-77936950E4E2}" destId="{23628085-8AC9-4409-B351-EC545A9925CC}" srcOrd="1" destOrd="0" presId="urn:microsoft.com/office/officeart/2005/8/layout/vList4#4"/>
    <dgm:cxn modelId="{172F0CDE-8899-43A8-95CB-9208B96A61AB}" type="presParOf" srcId="{DA4535EB-FBD3-48DF-9B68-77936950E4E2}" destId="{08DBC512-DF3B-43C7-9ABC-C9423F2CD851}" srcOrd="2" destOrd="0" presId="urn:microsoft.com/office/officeart/2005/8/layout/vList4#4"/>
    <dgm:cxn modelId="{5E6EA75B-AC1E-44F8-94E9-F5BB8491A0B6}" type="presParOf" srcId="{DEA97CB3-2DEE-471B-B374-4E96364ED2BC}" destId="{AAA9F28A-AB78-4143-9C53-6FC550F952E3}" srcOrd="3" destOrd="0" presId="urn:microsoft.com/office/officeart/2005/8/layout/vList4#4"/>
    <dgm:cxn modelId="{06BA5E00-0F6D-4F57-8C19-D753A29DD4D3}" type="presParOf" srcId="{DEA97CB3-2DEE-471B-B374-4E96364ED2BC}" destId="{582F9947-6F1D-45FE-9BE7-59AD10B6735A}" srcOrd="4" destOrd="0" presId="urn:microsoft.com/office/officeart/2005/8/layout/vList4#4"/>
    <dgm:cxn modelId="{7606E514-6D0E-4F19-8346-1A4BCBC85D11}" type="presParOf" srcId="{582F9947-6F1D-45FE-9BE7-59AD10B6735A}" destId="{6437E3E5-15FD-415C-BB8D-182D8FE433FB}" srcOrd="0" destOrd="0" presId="urn:microsoft.com/office/officeart/2005/8/layout/vList4#4"/>
    <dgm:cxn modelId="{034D6CB1-D9C6-4C29-A37C-8F0F95CC2091}" type="presParOf" srcId="{582F9947-6F1D-45FE-9BE7-59AD10B6735A}" destId="{73851B48-5737-4900-B67B-3AEDEC1AC88E}" srcOrd="1" destOrd="0" presId="urn:microsoft.com/office/officeart/2005/8/layout/vList4#4"/>
    <dgm:cxn modelId="{776DA65D-C717-4B06-9BD0-563453DA60CD}" type="presParOf" srcId="{582F9947-6F1D-45FE-9BE7-59AD10B6735A}" destId="{4929BAA1-143C-4287-A645-FD8C95D88119}" srcOrd="2" destOrd="0" presId="urn:microsoft.com/office/officeart/2005/8/layout/vList4#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6.xml><?xml version="1.0" encoding="utf-8"?>
<dgm:dataModel xmlns:dgm="http://schemas.openxmlformats.org/drawingml/2006/diagram" xmlns:a="http://schemas.openxmlformats.org/drawingml/2006/main">
  <dgm:ptLst>
    <dgm:pt modelId="{F9FD98DD-2230-4E33-A4E6-50463DFC3609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24A10CE-0C85-4D4C-B7AF-8DCA616C6F05}">
      <dgm:prSet phldrT="[Текст]" custT="1"/>
      <dgm:spPr>
        <a:solidFill>
          <a:srgbClr val="006AB3"/>
        </a:solidFill>
      </dgm:spPr>
      <dgm:t>
        <a:bodyPr/>
        <a:lstStyle/>
        <a:p>
          <a:pPr>
            <a:lnSpc>
              <a:spcPct val="100000"/>
            </a:lnSpc>
          </a:pPr>
          <a:r>
            <a:rPr lang="ru-RU" sz="2900" b="1" dirty="0" smtClean="0"/>
            <a:t>Конфликтная комиссия</a:t>
          </a:r>
          <a:endParaRPr lang="ru-RU" sz="2900" b="1" dirty="0"/>
        </a:p>
      </dgm:t>
    </dgm:pt>
    <dgm:pt modelId="{14F660B6-78EE-45C3-B37F-BA33D5CF1F12}" type="parTrans" cxnId="{284AC6D8-615C-4AFD-83F2-50C016730EAF}">
      <dgm:prSet/>
      <dgm:spPr/>
      <dgm:t>
        <a:bodyPr/>
        <a:lstStyle/>
        <a:p>
          <a:endParaRPr lang="ru-RU"/>
        </a:p>
      </dgm:t>
    </dgm:pt>
    <dgm:pt modelId="{00FD160D-0E1A-4EA0-8034-1A41A0F6CFBE}" type="sibTrans" cxnId="{284AC6D8-615C-4AFD-83F2-50C016730EAF}">
      <dgm:prSet/>
      <dgm:spPr/>
      <dgm:t>
        <a:bodyPr/>
        <a:lstStyle/>
        <a:p>
          <a:endParaRPr lang="ru-RU"/>
        </a:p>
      </dgm:t>
    </dgm:pt>
    <dgm:pt modelId="{2DAB2C83-1BEC-4244-A88F-CBA5E39DB379}">
      <dgm:prSet phldrT="[Текст]" custT="1"/>
      <dgm:spPr>
        <a:solidFill>
          <a:srgbClr val="006AB3"/>
        </a:solidFill>
      </dgm:spPr>
      <dgm:t>
        <a:bodyPr/>
        <a:lstStyle/>
        <a:p>
          <a:r>
            <a:rPr lang="ru-RU" sz="1800" b="1" dirty="0" smtClean="0"/>
            <a:t>принимает и рассматривает апелляции участников экзамена по вопросам нарушении Порядка и о несогласии с выставленными баллами</a:t>
          </a:r>
          <a:endParaRPr lang="ru-RU" sz="1800" b="1" dirty="0"/>
        </a:p>
      </dgm:t>
    </dgm:pt>
    <dgm:pt modelId="{9B947F30-FB6E-49BF-83C8-4AE6F9795890}" type="parTrans" cxnId="{BFBF706A-8A2C-4A91-AD2D-AA4FCE541252}">
      <dgm:prSet/>
      <dgm:spPr/>
      <dgm:t>
        <a:bodyPr/>
        <a:lstStyle/>
        <a:p>
          <a:endParaRPr lang="ru-RU"/>
        </a:p>
      </dgm:t>
    </dgm:pt>
    <dgm:pt modelId="{62F93492-8628-4D02-A584-E3C595406A80}" type="sibTrans" cxnId="{BFBF706A-8A2C-4A91-AD2D-AA4FCE541252}">
      <dgm:prSet/>
      <dgm:spPr/>
      <dgm:t>
        <a:bodyPr/>
        <a:lstStyle/>
        <a:p>
          <a:endParaRPr lang="ru-RU"/>
        </a:p>
      </dgm:t>
    </dgm:pt>
    <dgm:pt modelId="{D8F43FFE-D34C-434D-91F3-D816CFF88BCC}">
      <dgm:prSet phldrT="[Текст]" custT="1"/>
      <dgm:spPr>
        <a:solidFill>
          <a:srgbClr val="006AB3"/>
        </a:solidFill>
      </dgm:spPr>
      <dgm:t>
        <a:bodyPr/>
        <a:lstStyle/>
        <a:p>
          <a:r>
            <a:rPr lang="ru-RU" sz="1800" b="1" dirty="0" smtClean="0"/>
            <a:t>принимает по результатам рассмотрения апелляции решение об удовлетворении или отклонении апелляции участника экзамена</a:t>
          </a:r>
          <a:endParaRPr lang="ru-RU" sz="1800" b="1" dirty="0"/>
        </a:p>
      </dgm:t>
    </dgm:pt>
    <dgm:pt modelId="{17348331-5694-4EB4-B9A4-F86A05299D3B}" type="parTrans" cxnId="{A811C356-6E1E-4DF1-9637-FB3710B4BAB4}">
      <dgm:prSet/>
      <dgm:spPr/>
      <dgm:t>
        <a:bodyPr/>
        <a:lstStyle/>
        <a:p>
          <a:endParaRPr lang="ru-RU"/>
        </a:p>
      </dgm:t>
    </dgm:pt>
    <dgm:pt modelId="{A0860256-322D-40B8-9E99-1FB7986C836C}" type="sibTrans" cxnId="{A811C356-6E1E-4DF1-9637-FB3710B4BAB4}">
      <dgm:prSet/>
      <dgm:spPr/>
      <dgm:t>
        <a:bodyPr/>
        <a:lstStyle/>
        <a:p>
          <a:endParaRPr lang="ru-RU"/>
        </a:p>
      </dgm:t>
    </dgm:pt>
    <dgm:pt modelId="{E56F11DA-B7FA-434B-A2F7-A2A079D2C006}">
      <dgm:prSet custT="1"/>
      <dgm:spPr>
        <a:solidFill>
          <a:srgbClr val="006AB3"/>
        </a:solidFill>
      </dgm:spPr>
      <dgm:t>
        <a:bodyPr/>
        <a:lstStyle/>
        <a:p>
          <a:pPr algn="ctr"/>
          <a:r>
            <a:rPr lang="ru-RU" sz="1800" b="1" dirty="0" smtClean="0"/>
            <a:t>информирует апеллянтов и (или) их родителей (законных представителей), а также ГЭК о принятых решениях не позднее трех рабочих дней со дня принятия соответствующих решений</a:t>
          </a:r>
          <a:endParaRPr lang="ru-RU" sz="1800" b="1" dirty="0">
            <a:solidFill>
              <a:srgbClr val="FF0000"/>
            </a:solidFill>
          </a:endParaRPr>
        </a:p>
      </dgm:t>
    </dgm:pt>
    <dgm:pt modelId="{92B8FEB4-A74E-48EA-BEF0-97186BB5613E}" type="sibTrans" cxnId="{84CB4787-53EC-4670-9DBD-575390C4D9BE}">
      <dgm:prSet/>
      <dgm:spPr/>
      <dgm:t>
        <a:bodyPr/>
        <a:lstStyle/>
        <a:p>
          <a:endParaRPr lang="ru-RU"/>
        </a:p>
      </dgm:t>
    </dgm:pt>
    <dgm:pt modelId="{FEF5C356-4A8D-48F2-83BC-25A49BD87CF6}" type="parTrans" cxnId="{84CB4787-53EC-4670-9DBD-575390C4D9BE}">
      <dgm:prSet/>
      <dgm:spPr/>
      <dgm:t>
        <a:bodyPr/>
        <a:lstStyle/>
        <a:p>
          <a:endParaRPr lang="ru-RU"/>
        </a:p>
      </dgm:t>
    </dgm:pt>
    <dgm:pt modelId="{774543AA-093B-46EC-A95C-D23AFEC927B1}" type="pres">
      <dgm:prSet presAssocID="{F9FD98DD-2230-4E33-A4E6-50463DFC3609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EC13AA2-699F-4D9E-BB98-0C039969E98C}" type="pres">
      <dgm:prSet presAssocID="{324A10CE-0C85-4D4C-B7AF-8DCA616C6F05}" presName="root1" presStyleCnt="0"/>
      <dgm:spPr/>
    </dgm:pt>
    <dgm:pt modelId="{898651D7-A047-4A82-A9C8-E1C8CC19A144}" type="pres">
      <dgm:prSet presAssocID="{324A10CE-0C85-4D4C-B7AF-8DCA616C6F05}" presName="LevelOneTextNode" presStyleLbl="node0" presStyleIdx="0" presStyleCnt="1" custScaleX="515863" custScaleY="390989" custLinFactX="-100000" custLinFactNeighborX="-14094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2482386-6766-4B78-84A7-CE04D32E9BA0}" type="pres">
      <dgm:prSet presAssocID="{324A10CE-0C85-4D4C-B7AF-8DCA616C6F05}" presName="level2hierChild" presStyleCnt="0"/>
      <dgm:spPr/>
    </dgm:pt>
    <dgm:pt modelId="{8CADC91A-8CAB-4C8A-A09A-004B20320B87}" type="pres">
      <dgm:prSet presAssocID="{9B947F30-FB6E-49BF-83C8-4AE6F9795890}" presName="conn2-1" presStyleLbl="parChTrans1D2" presStyleIdx="0" presStyleCnt="3"/>
      <dgm:spPr/>
      <dgm:t>
        <a:bodyPr/>
        <a:lstStyle/>
        <a:p>
          <a:endParaRPr lang="ru-RU"/>
        </a:p>
      </dgm:t>
    </dgm:pt>
    <dgm:pt modelId="{23DA2A3C-4AA9-4B4E-A723-1D34C32B9E9F}" type="pres">
      <dgm:prSet presAssocID="{9B947F30-FB6E-49BF-83C8-4AE6F9795890}" presName="connTx" presStyleLbl="parChTrans1D2" presStyleIdx="0" presStyleCnt="3"/>
      <dgm:spPr/>
      <dgm:t>
        <a:bodyPr/>
        <a:lstStyle/>
        <a:p>
          <a:endParaRPr lang="ru-RU"/>
        </a:p>
      </dgm:t>
    </dgm:pt>
    <dgm:pt modelId="{F1E34124-1351-4A39-A835-FA0E250AE4C0}" type="pres">
      <dgm:prSet presAssocID="{2DAB2C83-1BEC-4244-A88F-CBA5E39DB379}" presName="root2" presStyleCnt="0"/>
      <dgm:spPr/>
    </dgm:pt>
    <dgm:pt modelId="{42F93670-4622-409F-AF28-BF23D0AC34F7}" type="pres">
      <dgm:prSet presAssocID="{2DAB2C83-1BEC-4244-A88F-CBA5E39DB379}" presName="LevelTwoTextNode" presStyleLbl="node2" presStyleIdx="0" presStyleCnt="3" custScaleX="1054388" custScaleY="50449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357BD53-5F11-4AA2-A689-43C69F7B19F8}" type="pres">
      <dgm:prSet presAssocID="{2DAB2C83-1BEC-4244-A88F-CBA5E39DB379}" presName="level3hierChild" presStyleCnt="0"/>
      <dgm:spPr/>
    </dgm:pt>
    <dgm:pt modelId="{7C2FA132-D74A-4658-909B-C4C8A3B31F48}" type="pres">
      <dgm:prSet presAssocID="{17348331-5694-4EB4-B9A4-F86A05299D3B}" presName="conn2-1" presStyleLbl="parChTrans1D2" presStyleIdx="1" presStyleCnt="3"/>
      <dgm:spPr/>
      <dgm:t>
        <a:bodyPr/>
        <a:lstStyle/>
        <a:p>
          <a:endParaRPr lang="ru-RU"/>
        </a:p>
      </dgm:t>
    </dgm:pt>
    <dgm:pt modelId="{D3A6A78E-16CB-4379-B155-AD55CC24C399}" type="pres">
      <dgm:prSet presAssocID="{17348331-5694-4EB4-B9A4-F86A05299D3B}" presName="connTx" presStyleLbl="parChTrans1D2" presStyleIdx="1" presStyleCnt="3"/>
      <dgm:spPr/>
      <dgm:t>
        <a:bodyPr/>
        <a:lstStyle/>
        <a:p>
          <a:endParaRPr lang="ru-RU"/>
        </a:p>
      </dgm:t>
    </dgm:pt>
    <dgm:pt modelId="{6C8CB081-4894-4A1F-B8B2-AA6F93A2AD15}" type="pres">
      <dgm:prSet presAssocID="{D8F43FFE-D34C-434D-91F3-D816CFF88BCC}" presName="root2" presStyleCnt="0"/>
      <dgm:spPr/>
    </dgm:pt>
    <dgm:pt modelId="{5A440F36-E865-4077-91B6-4DDB8D641AC9}" type="pres">
      <dgm:prSet presAssocID="{D8F43FFE-D34C-434D-91F3-D816CFF88BCC}" presName="LevelTwoTextNode" presStyleLbl="node2" presStyleIdx="1" presStyleCnt="3" custScaleX="1054388" custScaleY="50449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674C36C-4BF4-4DC9-B8EA-D45B62279EA5}" type="pres">
      <dgm:prSet presAssocID="{D8F43FFE-D34C-434D-91F3-D816CFF88BCC}" presName="level3hierChild" presStyleCnt="0"/>
      <dgm:spPr/>
    </dgm:pt>
    <dgm:pt modelId="{36A8CF9C-B640-4EE7-A89E-9E0612D4CD8A}" type="pres">
      <dgm:prSet presAssocID="{FEF5C356-4A8D-48F2-83BC-25A49BD87CF6}" presName="conn2-1" presStyleLbl="parChTrans1D2" presStyleIdx="2" presStyleCnt="3"/>
      <dgm:spPr/>
      <dgm:t>
        <a:bodyPr/>
        <a:lstStyle/>
        <a:p>
          <a:endParaRPr lang="ru-RU"/>
        </a:p>
      </dgm:t>
    </dgm:pt>
    <dgm:pt modelId="{1739DC23-9729-4F32-9878-5C045F65AD22}" type="pres">
      <dgm:prSet presAssocID="{FEF5C356-4A8D-48F2-83BC-25A49BD87CF6}" presName="connTx" presStyleLbl="parChTrans1D2" presStyleIdx="2" presStyleCnt="3"/>
      <dgm:spPr/>
      <dgm:t>
        <a:bodyPr/>
        <a:lstStyle/>
        <a:p>
          <a:endParaRPr lang="ru-RU"/>
        </a:p>
      </dgm:t>
    </dgm:pt>
    <dgm:pt modelId="{9F033544-0A16-4F84-B2EC-3C9493EFBD9A}" type="pres">
      <dgm:prSet presAssocID="{E56F11DA-B7FA-434B-A2F7-A2A079D2C006}" presName="root2" presStyleCnt="0"/>
      <dgm:spPr/>
    </dgm:pt>
    <dgm:pt modelId="{E3D2B1A7-52D9-4F70-8F85-72C8822A8883}" type="pres">
      <dgm:prSet presAssocID="{E56F11DA-B7FA-434B-A2F7-A2A079D2C006}" presName="LevelTwoTextNode" presStyleLbl="node2" presStyleIdx="2" presStyleCnt="3" custScaleX="1056391" custScaleY="68552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2D535AF-5926-43F9-BD5E-6A09648C4840}" type="pres">
      <dgm:prSet presAssocID="{E56F11DA-B7FA-434B-A2F7-A2A079D2C006}" presName="level3hierChild" presStyleCnt="0"/>
      <dgm:spPr/>
    </dgm:pt>
  </dgm:ptLst>
  <dgm:cxnLst>
    <dgm:cxn modelId="{93800B83-8F60-47C5-8129-71C217D12112}" type="presOf" srcId="{2DAB2C83-1BEC-4244-A88F-CBA5E39DB379}" destId="{42F93670-4622-409F-AF28-BF23D0AC34F7}" srcOrd="0" destOrd="0" presId="urn:microsoft.com/office/officeart/2008/layout/HorizontalMultiLevelHierarchy"/>
    <dgm:cxn modelId="{84CB4787-53EC-4670-9DBD-575390C4D9BE}" srcId="{324A10CE-0C85-4D4C-B7AF-8DCA616C6F05}" destId="{E56F11DA-B7FA-434B-A2F7-A2A079D2C006}" srcOrd="2" destOrd="0" parTransId="{FEF5C356-4A8D-48F2-83BC-25A49BD87CF6}" sibTransId="{92B8FEB4-A74E-48EA-BEF0-97186BB5613E}"/>
    <dgm:cxn modelId="{590F721C-083D-4BE5-B21F-5EA9E9A6E7B6}" type="presOf" srcId="{F9FD98DD-2230-4E33-A4E6-50463DFC3609}" destId="{774543AA-093B-46EC-A95C-D23AFEC927B1}" srcOrd="0" destOrd="0" presId="urn:microsoft.com/office/officeart/2008/layout/HorizontalMultiLevelHierarchy"/>
    <dgm:cxn modelId="{284AC6D8-615C-4AFD-83F2-50C016730EAF}" srcId="{F9FD98DD-2230-4E33-A4E6-50463DFC3609}" destId="{324A10CE-0C85-4D4C-B7AF-8DCA616C6F05}" srcOrd="0" destOrd="0" parTransId="{14F660B6-78EE-45C3-B37F-BA33D5CF1F12}" sibTransId="{00FD160D-0E1A-4EA0-8034-1A41A0F6CFBE}"/>
    <dgm:cxn modelId="{A811C356-6E1E-4DF1-9637-FB3710B4BAB4}" srcId="{324A10CE-0C85-4D4C-B7AF-8DCA616C6F05}" destId="{D8F43FFE-D34C-434D-91F3-D816CFF88BCC}" srcOrd="1" destOrd="0" parTransId="{17348331-5694-4EB4-B9A4-F86A05299D3B}" sibTransId="{A0860256-322D-40B8-9E99-1FB7986C836C}"/>
    <dgm:cxn modelId="{31A6C6B3-6617-429E-ABA4-E9C9DA8D82F0}" type="presOf" srcId="{17348331-5694-4EB4-B9A4-F86A05299D3B}" destId="{D3A6A78E-16CB-4379-B155-AD55CC24C399}" srcOrd="1" destOrd="0" presId="urn:microsoft.com/office/officeart/2008/layout/HorizontalMultiLevelHierarchy"/>
    <dgm:cxn modelId="{7427CA72-2267-49D3-AD37-6F41D52DE0FD}" type="presOf" srcId="{9B947F30-FB6E-49BF-83C8-4AE6F9795890}" destId="{23DA2A3C-4AA9-4B4E-A723-1D34C32B9E9F}" srcOrd="1" destOrd="0" presId="urn:microsoft.com/office/officeart/2008/layout/HorizontalMultiLevelHierarchy"/>
    <dgm:cxn modelId="{E8310A67-3B96-40E1-9EB0-B99AEC0F192E}" type="presOf" srcId="{17348331-5694-4EB4-B9A4-F86A05299D3B}" destId="{7C2FA132-D74A-4658-909B-C4C8A3B31F48}" srcOrd="0" destOrd="0" presId="urn:microsoft.com/office/officeart/2008/layout/HorizontalMultiLevelHierarchy"/>
    <dgm:cxn modelId="{D7920B39-5721-4BD0-8C8F-046EFF6DC29D}" type="presOf" srcId="{FEF5C356-4A8D-48F2-83BC-25A49BD87CF6}" destId="{36A8CF9C-B640-4EE7-A89E-9E0612D4CD8A}" srcOrd="0" destOrd="0" presId="urn:microsoft.com/office/officeart/2008/layout/HorizontalMultiLevelHierarchy"/>
    <dgm:cxn modelId="{BFBF706A-8A2C-4A91-AD2D-AA4FCE541252}" srcId="{324A10CE-0C85-4D4C-B7AF-8DCA616C6F05}" destId="{2DAB2C83-1BEC-4244-A88F-CBA5E39DB379}" srcOrd="0" destOrd="0" parTransId="{9B947F30-FB6E-49BF-83C8-4AE6F9795890}" sibTransId="{62F93492-8628-4D02-A584-E3C595406A80}"/>
    <dgm:cxn modelId="{9D43CCAC-2FE6-49F2-A300-0EE98CE34333}" type="presOf" srcId="{D8F43FFE-D34C-434D-91F3-D816CFF88BCC}" destId="{5A440F36-E865-4077-91B6-4DDB8D641AC9}" srcOrd="0" destOrd="0" presId="urn:microsoft.com/office/officeart/2008/layout/HorizontalMultiLevelHierarchy"/>
    <dgm:cxn modelId="{64C085EE-D6F8-4569-8D1C-D0245A0D5E5A}" type="presOf" srcId="{9B947F30-FB6E-49BF-83C8-4AE6F9795890}" destId="{8CADC91A-8CAB-4C8A-A09A-004B20320B87}" srcOrd="0" destOrd="0" presId="urn:microsoft.com/office/officeart/2008/layout/HorizontalMultiLevelHierarchy"/>
    <dgm:cxn modelId="{FF832AD3-47EF-4666-9953-7CB26776C9C1}" type="presOf" srcId="{E56F11DA-B7FA-434B-A2F7-A2A079D2C006}" destId="{E3D2B1A7-52D9-4F70-8F85-72C8822A8883}" srcOrd="0" destOrd="0" presId="urn:microsoft.com/office/officeart/2008/layout/HorizontalMultiLevelHierarchy"/>
    <dgm:cxn modelId="{296904A9-93C1-479D-8790-D4EA4A93154B}" type="presOf" srcId="{FEF5C356-4A8D-48F2-83BC-25A49BD87CF6}" destId="{1739DC23-9729-4F32-9878-5C045F65AD22}" srcOrd="1" destOrd="0" presId="urn:microsoft.com/office/officeart/2008/layout/HorizontalMultiLevelHierarchy"/>
    <dgm:cxn modelId="{8F554E8B-B31A-4558-A5AA-85A0060439D0}" type="presOf" srcId="{324A10CE-0C85-4D4C-B7AF-8DCA616C6F05}" destId="{898651D7-A047-4A82-A9C8-E1C8CC19A144}" srcOrd="0" destOrd="0" presId="urn:microsoft.com/office/officeart/2008/layout/HorizontalMultiLevelHierarchy"/>
    <dgm:cxn modelId="{B696C158-AEE3-48BC-B380-5F8E2050A3F4}" type="presParOf" srcId="{774543AA-093B-46EC-A95C-D23AFEC927B1}" destId="{1EC13AA2-699F-4D9E-BB98-0C039969E98C}" srcOrd="0" destOrd="0" presId="urn:microsoft.com/office/officeart/2008/layout/HorizontalMultiLevelHierarchy"/>
    <dgm:cxn modelId="{D814F79C-76B7-4F08-A0C8-47F7BA19AE28}" type="presParOf" srcId="{1EC13AA2-699F-4D9E-BB98-0C039969E98C}" destId="{898651D7-A047-4A82-A9C8-E1C8CC19A144}" srcOrd="0" destOrd="0" presId="urn:microsoft.com/office/officeart/2008/layout/HorizontalMultiLevelHierarchy"/>
    <dgm:cxn modelId="{5DB982D3-05E4-4835-823F-13938A2684FC}" type="presParOf" srcId="{1EC13AA2-699F-4D9E-BB98-0C039969E98C}" destId="{22482386-6766-4B78-84A7-CE04D32E9BA0}" srcOrd="1" destOrd="0" presId="urn:microsoft.com/office/officeart/2008/layout/HorizontalMultiLevelHierarchy"/>
    <dgm:cxn modelId="{484584F7-54C7-406F-9C6F-4D12857EDFF5}" type="presParOf" srcId="{22482386-6766-4B78-84A7-CE04D32E9BA0}" destId="{8CADC91A-8CAB-4C8A-A09A-004B20320B87}" srcOrd="0" destOrd="0" presId="urn:microsoft.com/office/officeart/2008/layout/HorizontalMultiLevelHierarchy"/>
    <dgm:cxn modelId="{C382B04F-8A14-4499-A51A-7B2C01EFB9D0}" type="presParOf" srcId="{8CADC91A-8CAB-4C8A-A09A-004B20320B87}" destId="{23DA2A3C-4AA9-4B4E-A723-1D34C32B9E9F}" srcOrd="0" destOrd="0" presId="urn:microsoft.com/office/officeart/2008/layout/HorizontalMultiLevelHierarchy"/>
    <dgm:cxn modelId="{7676638C-A6B3-4E82-B5D1-6CEC8323F6CC}" type="presParOf" srcId="{22482386-6766-4B78-84A7-CE04D32E9BA0}" destId="{F1E34124-1351-4A39-A835-FA0E250AE4C0}" srcOrd="1" destOrd="0" presId="urn:microsoft.com/office/officeart/2008/layout/HorizontalMultiLevelHierarchy"/>
    <dgm:cxn modelId="{E1C5CF29-25D2-4722-9B00-21489DDBDE2F}" type="presParOf" srcId="{F1E34124-1351-4A39-A835-FA0E250AE4C0}" destId="{42F93670-4622-409F-AF28-BF23D0AC34F7}" srcOrd="0" destOrd="0" presId="urn:microsoft.com/office/officeart/2008/layout/HorizontalMultiLevelHierarchy"/>
    <dgm:cxn modelId="{864556BA-7E59-46AA-BE7C-5678A83D694A}" type="presParOf" srcId="{F1E34124-1351-4A39-A835-FA0E250AE4C0}" destId="{0357BD53-5F11-4AA2-A689-43C69F7B19F8}" srcOrd="1" destOrd="0" presId="urn:microsoft.com/office/officeart/2008/layout/HorizontalMultiLevelHierarchy"/>
    <dgm:cxn modelId="{18274316-02C4-45E6-B881-388311198721}" type="presParOf" srcId="{22482386-6766-4B78-84A7-CE04D32E9BA0}" destId="{7C2FA132-D74A-4658-909B-C4C8A3B31F48}" srcOrd="2" destOrd="0" presId="urn:microsoft.com/office/officeart/2008/layout/HorizontalMultiLevelHierarchy"/>
    <dgm:cxn modelId="{B1E727B6-5316-46C4-B94D-8F6A6C31E8DC}" type="presParOf" srcId="{7C2FA132-D74A-4658-909B-C4C8A3B31F48}" destId="{D3A6A78E-16CB-4379-B155-AD55CC24C399}" srcOrd="0" destOrd="0" presId="urn:microsoft.com/office/officeart/2008/layout/HorizontalMultiLevelHierarchy"/>
    <dgm:cxn modelId="{961F443E-DDB6-4685-ABEB-4C3DAB3ED634}" type="presParOf" srcId="{22482386-6766-4B78-84A7-CE04D32E9BA0}" destId="{6C8CB081-4894-4A1F-B8B2-AA6F93A2AD15}" srcOrd="3" destOrd="0" presId="urn:microsoft.com/office/officeart/2008/layout/HorizontalMultiLevelHierarchy"/>
    <dgm:cxn modelId="{870FA75A-20B6-46FC-AEAE-7773F9E2B231}" type="presParOf" srcId="{6C8CB081-4894-4A1F-B8B2-AA6F93A2AD15}" destId="{5A440F36-E865-4077-91B6-4DDB8D641AC9}" srcOrd="0" destOrd="0" presId="urn:microsoft.com/office/officeart/2008/layout/HorizontalMultiLevelHierarchy"/>
    <dgm:cxn modelId="{4C6EA1EF-4B1A-4014-B506-F5FF409A3038}" type="presParOf" srcId="{6C8CB081-4894-4A1F-B8B2-AA6F93A2AD15}" destId="{4674C36C-4BF4-4DC9-B8EA-D45B62279EA5}" srcOrd="1" destOrd="0" presId="urn:microsoft.com/office/officeart/2008/layout/HorizontalMultiLevelHierarchy"/>
    <dgm:cxn modelId="{72E2D618-5212-49B1-B729-700045776CD8}" type="presParOf" srcId="{22482386-6766-4B78-84A7-CE04D32E9BA0}" destId="{36A8CF9C-B640-4EE7-A89E-9E0612D4CD8A}" srcOrd="4" destOrd="0" presId="urn:microsoft.com/office/officeart/2008/layout/HorizontalMultiLevelHierarchy"/>
    <dgm:cxn modelId="{0DE41136-51A9-44C7-B8A4-885FDAB62850}" type="presParOf" srcId="{36A8CF9C-B640-4EE7-A89E-9E0612D4CD8A}" destId="{1739DC23-9729-4F32-9878-5C045F65AD22}" srcOrd="0" destOrd="0" presId="urn:microsoft.com/office/officeart/2008/layout/HorizontalMultiLevelHierarchy"/>
    <dgm:cxn modelId="{C05361DA-A9EE-44ED-933C-AFA453AB44A8}" type="presParOf" srcId="{22482386-6766-4B78-84A7-CE04D32E9BA0}" destId="{9F033544-0A16-4F84-B2EC-3C9493EFBD9A}" srcOrd="5" destOrd="0" presId="urn:microsoft.com/office/officeart/2008/layout/HorizontalMultiLevelHierarchy"/>
    <dgm:cxn modelId="{9B96982D-49E3-43D4-8127-8E2C4315E07E}" type="presParOf" srcId="{9F033544-0A16-4F84-B2EC-3C9493EFBD9A}" destId="{E3D2B1A7-52D9-4F70-8F85-72C8822A8883}" srcOrd="0" destOrd="0" presId="urn:microsoft.com/office/officeart/2008/layout/HorizontalMultiLevelHierarchy"/>
    <dgm:cxn modelId="{D1F07185-2705-4259-AECB-F85D6D6E1346}" type="presParOf" srcId="{9F033544-0A16-4F84-B2EC-3C9493EFBD9A}" destId="{52D535AF-5926-43F9-BD5E-6A09648C4840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7.xml><?xml version="1.0" encoding="utf-8"?>
<dgm:dataModel xmlns:dgm="http://schemas.openxmlformats.org/drawingml/2006/diagram" xmlns:a="http://schemas.openxmlformats.org/drawingml/2006/main">
  <dgm:ptLst>
    <dgm:pt modelId="{F9FD98DD-2230-4E33-A4E6-50463DFC3609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24A10CE-0C85-4D4C-B7AF-8DCA616C6F05}">
      <dgm:prSet phldrT="[Текст]" custT="1"/>
      <dgm:spPr>
        <a:solidFill>
          <a:srgbClr val="006AB3"/>
        </a:solidFill>
      </dgm:spPr>
      <dgm:t>
        <a:bodyPr/>
        <a:lstStyle/>
        <a:p>
          <a:r>
            <a:rPr lang="ru-RU" sz="2800" b="1" dirty="0" smtClean="0"/>
            <a:t>Государственная экзаменационная комиссия</a:t>
          </a:r>
          <a:endParaRPr lang="ru-RU" sz="2800" b="1" dirty="0"/>
        </a:p>
      </dgm:t>
    </dgm:pt>
    <dgm:pt modelId="{14F660B6-78EE-45C3-B37F-BA33D5CF1F12}" type="parTrans" cxnId="{284AC6D8-615C-4AFD-83F2-50C016730EAF}">
      <dgm:prSet/>
      <dgm:spPr/>
      <dgm:t>
        <a:bodyPr/>
        <a:lstStyle/>
        <a:p>
          <a:endParaRPr lang="ru-RU"/>
        </a:p>
      </dgm:t>
    </dgm:pt>
    <dgm:pt modelId="{00FD160D-0E1A-4EA0-8034-1A41A0F6CFBE}" type="sibTrans" cxnId="{284AC6D8-615C-4AFD-83F2-50C016730EAF}">
      <dgm:prSet/>
      <dgm:spPr/>
      <dgm:t>
        <a:bodyPr/>
        <a:lstStyle/>
        <a:p>
          <a:endParaRPr lang="ru-RU"/>
        </a:p>
      </dgm:t>
    </dgm:pt>
    <dgm:pt modelId="{2DAB2C83-1BEC-4244-A88F-CBA5E39DB379}">
      <dgm:prSet phldrT="[Текст]" custT="1"/>
      <dgm:spPr>
        <a:solidFill>
          <a:srgbClr val="006AB3"/>
        </a:solidFill>
      </dgm:spPr>
      <dgm:t>
        <a:bodyPr/>
        <a:lstStyle/>
        <a:p>
          <a:r>
            <a:rPr lang="ru-RU" sz="2000" dirty="0" smtClean="0"/>
            <a:t>принимает решение об утверждении, изменении и (или) аннулировании результатов экзаменов</a:t>
          </a:r>
          <a:endParaRPr lang="ru-RU" sz="2000" b="1" dirty="0"/>
        </a:p>
      </dgm:t>
    </dgm:pt>
    <dgm:pt modelId="{9B947F30-FB6E-49BF-83C8-4AE6F9795890}" type="parTrans" cxnId="{BFBF706A-8A2C-4A91-AD2D-AA4FCE541252}">
      <dgm:prSet/>
      <dgm:spPr/>
      <dgm:t>
        <a:bodyPr/>
        <a:lstStyle/>
        <a:p>
          <a:endParaRPr lang="ru-RU"/>
        </a:p>
      </dgm:t>
    </dgm:pt>
    <dgm:pt modelId="{62F93492-8628-4D02-A584-E3C595406A80}" type="sibTrans" cxnId="{BFBF706A-8A2C-4A91-AD2D-AA4FCE541252}">
      <dgm:prSet/>
      <dgm:spPr/>
      <dgm:t>
        <a:bodyPr/>
        <a:lstStyle/>
        <a:p>
          <a:endParaRPr lang="ru-RU"/>
        </a:p>
      </dgm:t>
    </dgm:pt>
    <dgm:pt modelId="{D8F43FFE-D34C-434D-91F3-D816CFF88BCC}">
      <dgm:prSet phldrT="[Текст]" custT="1"/>
      <dgm:spPr>
        <a:solidFill>
          <a:srgbClr val="006AB3"/>
        </a:solidFill>
      </dgm:spPr>
      <dgm:t>
        <a:bodyPr/>
        <a:lstStyle/>
        <a:p>
          <a:r>
            <a:rPr lang="ru-RU" sz="2000" dirty="0" smtClean="0"/>
            <a:t>принимает решение о сохранении результатов экзаменов или об изменении результатов экзаменов согласно протоколам перепроверки экзаменационных работ</a:t>
          </a:r>
          <a:endParaRPr lang="ru-RU" sz="2000" b="1" dirty="0"/>
        </a:p>
      </dgm:t>
    </dgm:pt>
    <dgm:pt modelId="{17348331-5694-4EB4-B9A4-F86A05299D3B}" type="parTrans" cxnId="{A811C356-6E1E-4DF1-9637-FB3710B4BAB4}">
      <dgm:prSet/>
      <dgm:spPr/>
      <dgm:t>
        <a:bodyPr/>
        <a:lstStyle/>
        <a:p>
          <a:endParaRPr lang="ru-RU"/>
        </a:p>
      </dgm:t>
    </dgm:pt>
    <dgm:pt modelId="{A0860256-322D-40B8-9E99-1FB7986C836C}" type="sibTrans" cxnId="{A811C356-6E1E-4DF1-9637-FB3710B4BAB4}">
      <dgm:prSet/>
      <dgm:spPr/>
      <dgm:t>
        <a:bodyPr/>
        <a:lstStyle/>
        <a:p>
          <a:endParaRPr lang="ru-RU"/>
        </a:p>
      </dgm:t>
    </dgm:pt>
    <dgm:pt modelId="{E56F11DA-B7FA-434B-A2F7-A2A079D2C006}">
      <dgm:prSet phldrT="[Текст]" custT="1"/>
      <dgm:spPr>
        <a:solidFill>
          <a:srgbClr val="006AB3"/>
        </a:solidFill>
      </dgm:spPr>
      <dgm:t>
        <a:bodyPr/>
        <a:lstStyle/>
        <a:p>
          <a:r>
            <a:rPr lang="ru-RU" sz="2000" dirty="0" smtClean="0"/>
            <a:t>принимает решение об аннулировании результата экзамена данного участника экзамена по соответствующему учебному предмету</a:t>
          </a:r>
          <a:endParaRPr lang="ru-RU" sz="2000" b="1" dirty="0"/>
        </a:p>
      </dgm:t>
    </dgm:pt>
    <dgm:pt modelId="{FEF5C356-4A8D-48F2-83BC-25A49BD87CF6}" type="parTrans" cxnId="{84CB4787-53EC-4670-9DBD-575390C4D9BE}">
      <dgm:prSet/>
      <dgm:spPr/>
      <dgm:t>
        <a:bodyPr/>
        <a:lstStyle/>
        <a:p>
          <a:endParaRPr lang="ru-RU"/>
        </a:p>
      </dgm:t>
    </dgm:pt>
    <dgm:pt modelId="{92B8FEB4-A74E-48EA-BEF0-97186BB5613E}" type="sibTrans" cxnId="{84CB4787-53EC-4670-9DBD-575390C4D9BE}">
      <dgm:prSet/>
      <dgm:spPr/>
      <dgm:t>
        <a:bodyPr/>
        <a:lstStyle/>
        <a:p>
          <a:endParaRPr lang="ru-RU"/>
        </a:p>
      </dgm:t>
    </dgm:pt>
    <dgm:pt modelId="{948F88AB-050F-4241-92B0-91078F512960}">
      <dgm:prSet custT="1"/>
      <dgm:spPr>
        <a:solidFill>
          <a:srgbClr val="006AB3"/>
        </a:solidFill>
      </dgm:spPr>
      <dgm:t>
        <a:bodyPr/>
        <a:lstStyle/>
        <a:p>
          <a:r>
            <a:rPr lang="ru-RU" sz="2000" dirty="0" smtClean="0"/>
            <a:t>принимает решение об изменении результата экзамена согласно протоколу конфликтной комиссии</a:t>
          </a:r>
          <a:endParaRPr lang="ru-RU" sz="2000" b="1" dirty="0"/>
        </a:p>
      </dgm:t>
    </dgm:pt>
    <dgm:pt modelId="{D9877A58-8B24-4EF7-82A4-8FF93BA26C8A}" type="parTrans" cxnId="{CDD80C5F-9B5F-4DBB-A839-E7389FB42A77}">
      <dgm:prSet/>
      <dgm:spPr/>
      <dgm:t>
        <a:bodyPr/>
        <a:lstStyle/>
        <a:p>
          <a:endParaRPr lang="ru-RU"/>
        </a:p>
      </dgm:t>
    </dgm:pt>
    <dgm:pt modelId="{428E91D7-40E4-4838-AA7A-92EFDFB2ADAC}" type="sibTrans" cxnId="{CDD80C5F-9B5F-4DBB-A839-E7389FB42A77}">
      <dgm:prSet/>
      <dgm:spPr/>
      <dgm:t>
        <a:bodyPr/>
        <a:lstStyle/>
        <a:p>
          <a:endParaRPr lang="ru-RU"/>
        </a:p>
      </dgm:t>
    </dgm:pt>
    <dgm:pt modelId="{283D532F-BB8C-4982-9783-E976E98FB22B}">
      <dgm:prSet custT="1"/>
      <dgm:spPr>
        <a:solidFill>
          <a:srgbClr val="0070C0"/>
        </a:solidFill>
      </dgm:spPr>
      <dgm:t>
        <a:bodyPr/>
        <a:lstStyle/>
        <a:p>
          <a:r>
            <a:rPr lang="ru-RU" sz="2000" dirty="0" smtClean="0"/>
            <a:t>принимает решение о повторном допуске к сдаче экзаменов в текущем учебном году по соответствующему учебному предмету в резервные сроки</a:t>
          </a:r>
          <a:endParaRPr lang="ru-RU" sz="2000" dirty="0"/>
        </a:p>
      </dgm:t>
    </dgm:pt>
    <dgm:pt modelId="{F3233629-060D-4C45-A97C-610CA8DDD675}" type="sibTrans" cxnId="{EB78F24B-1C6D-40CE-B6A0-9854F4BD2183}">
      <dgm:prSet/>
      <dgm:spPr/>
      <dgm:t>
        <a:bodyPr/>
        <a:lstStyle/>
        <a:p>
          <a:endParaRPr lang="ru-RU"/>
        </a:p>
      </dgm:t>
    </dgm:pt>
    <dgm:pt modelId="{77724A3F-C364-4BF9-987E-C44CA6BE0C4E}" type="parTrans" cxnId="{EB78F24B-1C6D-40CE-B6A0-9854F4BD2183}">
      <dgm:prSet/>
      <dgm:spPr/>
      <dgm:t>
        <a:bodyPr/>
        <a:lstStyle/>
        <a:p>
          <a:endParaRPr lang="ru-RU"/>
        </a:p>
      </dgm:t>
    </dgm:pt>
    <dgm:pt modelId="{774543AA-093B-46EC-A95C-D23AFEC927B1}" type="pres">
      <dgm:prSet presAssocID="{F9FD98DD-2230-4E33-A4E6-50463DFC3609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EC13AA2-699F-4D9E-BB98-0C039969E98C}" type="pres">
      <dgm:prSet presAssocID="{324A10CE-0C85-4D4C-B7AF-8DCA616C6F05}" presName="root1" presStyleCnt="0"/>
      <dgm:spPr/>
    </dgm:pt>
    <dgm:pt modelId="{898651D7-A047-4A82-A9C8-E1C8CC19A144}" type="pres">
      <dgm:prSet presAssocID="{324A10CE-0C85-4D4C-B7AF-8DCA616C6F05}" presName="LevelOneTextNode" presStyleLbl="node0" presStyleIdx="0" presStyleCnt="1" custScaleX="412453" custScaleY="390989" custLinFactX="-100000" custLinFactNeighborX="-14094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2482386-6766-4B78-84A7-CE04D32E9BA0}" type="pres">
      <dgm:prSet presAssocID="{324A10CE-0C85-4D4C-B7AF-8DCA616C6F05}" presName="level2hierChild" presStyleCnt="0"/>
      <dgm:spPr/>
    </dgm:pt>
    <dgm:pt modelId="{8CADC91A-8CAB-4C8A-A09A-004B20320B87}" type="pres">
      <dgm:prSet presAssocID="{9B947F30-FB6E-49BF-83C8-4AE6F9795890}" presName="conn2-1" presStyleLbl="parChTrans1D2" presStyleIdx="0" presStyleCnt="5"/>
      <dgm:spPr/>
      <dgm:t>
        <a:bodyPr/>
        <a:lstStyle/>
        <a:p>
          <a:endParaRPr lang="ru-RU"/>
        </a:p>
      </dgm:t>
    </dgm:pt>
    <dgm:pt modelId="{23DA2A3C-4AA9-4B4E-A723-1D34C32B9E9F}" type="pres">
      <dgm:prSet presAssocID="{9B947F30-FB6E-49BF-83C8-4AE6F9795890}" presName="connTx" presStyleLbl="parChTrans1D2" presStyleIdx="0" presStyleCnt="5"/>
      <dgm:spPr/>
      <dgm:t>
        <a:bodyPr/>
        <a:lstStyle/>
        <a:p>
          <a:endParaRPr lang="ru-RU"/>
        </a:p>
      </dgm:t>
    </dgm:pt>
    <dgm:pt modelId="{F1E34124-1351-4A39-A835-FA0E250AE4C0}" type="pres">
      <dgm:prSet presAssocID="{2DAB2C83-1BEC-4244-A88F-CBA5E39DB379}" presName="root2" presStyleCnt="0"/>
      <dgm:spPr/>
    </dgm:pt>
    <dgm:pt modelId="{42F93670-4622-409F-AF28-BF23D0AC34F7}" type="pres">
      <dgm:prSet presAssocID="{2DAB2C83-1BEC-4244-A88F-CBA5E39DB379}" presName="LevelTwoTextNode" presStyleLbl="node2" presStyleIdx="0" presStyleCnt="5" custScaleX="994253" custScaleY="34705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357BD53-5F11-4AA2-A689-43C69F7B19F8}" type="pres">
      <dgm:prSet presAssocID="{2DAB2C83-1BEC-4244-A88F-CBA5E39DB379}" presName="level3hierChild" presStyleCnt="0"/>
      <dgm:spPr/>
    </dgm:pt>
    <dgm:pt modelId="{7C2FA132-D74A-4658-909B-C4C8A3B31F48}" type="pres">
      <dgm:prSet presAssocID="{17348331-5694-4EB4-B9A4-F86A05299D3B}" presName="conn2-1" presStyleLbl="parChTrans1D2" presStyleIdx="1" presStyleCnt="5"/>
      <dgm:spPr/>
      <dgm:t>
        <a:bodyPr/>
        <a:lstStyle/>
        <a:p>
          <a:endParaRPr lang="ru-RU"/>
        </a:p>
      </dgm:t>
    </dgm:pt>
    <dgm:pt modelId="{D3A6A78E-16CB-4379-B155-AD55CC24C399}" type="pres">
      <dgm:prSet presAssocID="{17348331-5694-4EB4-B9A4-F86A05299D3B}" presName="connTx" presStyleLbl="parChTrans1D2" presStyleIdx="1" presStyleCnt="5"/>
      <dgm:spPr/>
      <dgm:t>
        <a:bodyPr/>
        <a:lstStyle/>
        <a:p>
          <a:endParaRPr lang="ru-RU"/>
        </a:p>
      </dgm:t>
    </dgm:pt>
    <dgm:pt modelId="{6C8CB081-4894-4A1F-B8B2-AA6F93A2AD15}" type="pres">
      <dgm:prSet presAssocID="{D8F43FFE-D34C-434D-91F3-D816CFF88BCC}" presName="root2" presStyleCnt="0"/>
      <dgm:spPr/>
    </dgm:pt>
    <dgm:pt modelId="{5A440F36-E865-4077-91B6-4DDB8D641AC9}" type="pres">
      <dgm:prSet presAssocID="{D8F43FFE-D34C-434D-91F3-D816CFF88BCC}" presName="LevelTwoTextNode" presStyleLbl="node2" presStyleIdx="1" presStyleCnt="5" custScaleX="994253" custScaleY="50449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674C36C-4BF4-4DC9-B8EA-D45B62279EA5}" type="pres">
      <dgm:prSet presAssocID="{D8F43FFE-D34C-434D-91F3-D816CFF88BCC}" presName="level3hierChild" presStyleCnt="0"/>
      <dgm:spPr/>
    </dgm:pt>
    <dgm:pt modelId="{36A8CF9C-B640-4EE7-A89E-9E0612D4CD8A}" type="pres">
      <dgm:prSet presAssocID="{FEF5C356-4A8D-48F2-83BC-25A49BD87CF6}" presName="conn2-1" presStyleLbl="parChTrans1D2" presStyleIdx="2" presStyleCnt="5"/>
      <dgm:spPr/>
      <dgm:t>
        <a:bodyPr/>
        <a:lstStyle/>
        <a:p>
          <a:endParaRPr lang="ru-RU"/>
        </a:p>
      </dgm:t>
    </dgm:pt>
    <dgm:pt modelId="{1739DC23-9729-4F32-9878-5C045F65AD22}" type="pres">
      <dgm:prSet presAssocID="{FEF5C356-4A8D-48F2-83BC-25A49BD87CF6}" presName="connTx" presStyleLbl="parChTrans1D2" presStyleIdx="2" presStyleCnt="5"/>
      <dgm:spPr/>
      <dgm:t>
        <a:bodyPr/>
        <a:lstStyle/>
        <a:p>
          <a:endParaRPr lang="ru-RU"/>
        </a:p>
      </dgm:t>
    </dgm:pt>
    <dgm:pt modelId="{9F033544-0A16-4F84-B2EC-3C9493EFBD9A}" type="pres">
      <dgm:prSet presAssocID="{E56F11DA-B7FA-434B-A2F7-A2A079D2C006}" presName="root2" presStyleCnt="0"/>
      <dgm:spPr/>
    </dgm:pt>
    <dgm:pt modelId="{E3D2B1A7-52D9-4F70-8F85-72C8822A8883}" type="pres">
      <dgm:prSet presAssocID="{E56F11DA-B7FA-434B-A2F7-A2A079D2C006}" presName="LevelTwoTextNode" presStyleLbl="node2" presStyleIdx="2" presStyleCnt="5" custScaleX="994253" custScaleY="34122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2D535AF-5926-43F9-BD5E-6A09648C4840}" type="pres">
      <dgm:prSet presAssocID="{E56F11DA-B7FA-434B-A2F7-A2A079D2C006}" presName="level3hierChild" presStyleCnt="0"/>
      <dgm:spPr/>
    </dgm:pt>
    <dgm:pt modelId="{66E708B8-2840-44DB-8156-9D6D538EE088}" type="pres">
      <dgm:prSet presAssocID="{D9877A58-8B24-4EF7-82A4-8FF93BA26C8A}" presName="conn2-1" presStyleLbl="parChTrans1D2" presStyleIdx="3" presStyleCnt="5"/>
      <dgm:spPr/>
      <dgm:t>
        <a:bodyPr/>
        <a:lstStyle/>
        <a:p>
          <a:endParaRPr lang="ru-RU"/>
        </a:p>
      </dgm:t>
    </dgm:pt>
    <dgm:pt modelId="{C129D272-850B-4808-89DE-DDB681B01408}" type="pres">
      <dgm:prSet presAssocID="{D9877A58-8B24-4EF7-82A4-8FF93BA26C8A}" presName="connTx" presStyleLbl="parChTrans1D2" presStyleIdx="3" presStyleCnt="5"/>
      <dgm:spPr/>
      <dgm:t>
        <a:bodyPr/>
        <a:lstStyle/>
        <a:p>
          <a:endParaRPr lang="ru-RU"/>
        </a:p>
      </dgm:t>
    </dgm:pt>
    <dgm:pt modelId="{36BF4740-06E0-46FC-9F5E-68A363F35C43}" type="pres">
      <dgm:prSet presAssocID="{948F88AB-050F-4241-92B0-91078F512960}" presName="root2" presStyleCnt="0"/>
      <dgm:spPr/>
    </dgm:pt>
    <dgm:pt modelId="{84C5BB6F-D12A-4EB0-B7D0-9E8B9D0EBD8B}" type="pres">
      <dgm:prSet presAssocID="{948F88AB-050F-4241-92B0-91078F512960}" presName="LevelTwoTextNode" presStyleLbl="node2" presStyleIdx="3" presStyleCnt="5" custScaleX="994253" custScaleY="33623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C1BA4CC-62B0-4624-B7F7-314A5D114316}" type="pres">
      <dgm:prSet presAssocID="{948F88AB-050F-4241-92B0-91078F512960}" presName="level3hierChild" presStyleCnt="0"/>
      <dgm:spPr/>
    </dgm:pt>
    <dgm:pt modelId="{C6946B63-1F48-4356-881F-0542076182D9}" type="pres">
      <dgm:prSet presAssocID="{77724A3F-C364-4BF9-987E-C44CA6BE0C4E}" presName="conn2-1" presStyleLbl="parChTrans1D2" presStyleIdx="4" presStyleCnt="5"/>
      <dgm:spPr/>
      <dgm:t>
        <a:bodyPr/>
        <a:lstStyle/>
        <a:p>
          <a:endParaRPr lang="ru-RU"/>
        </a:p>
      </dgm:t>
    </dgm:pt>
    <dgm:pt modelId="{64CFD687-F255-43ED-89E4-45CBD6A9DFB5}" type="pres">
      <dgm:prSet presAssocID="{77724A3F-C364-4BF9-987E-C44CA6BE0C4E}" presName="connTx" presStyleLbl="parChTrans1D2" presStyleIdx="4" presStyleCnt="5"/>
      <dgm:spPr/>
      <dgm:t>
        <a:bodyPr/>
        <a:lstStyle/>
        <a:p>
          <a:endParaRPr lang="ru-RU"/>
        </a:p>
      </dgm:t>
    </dgm:pt>
    <dgm:pt modelId="{D04E2F76-0575-43BA-952B-66FF9006CE2E}" type="pres">
      <dgm:prSet presAssocID="{283D532F-BB8C-4982-9783-E976E98FB22B}" presName="root2" presStyleCnt="0"/>
      <dgm:spPr/>
    </dgm:pt>
    <dgm:pt modelId="{85388963-74E6-4720-A0AA-A5F9FC13780B}" type="pres">
      <dgm:prSet presAssocID="{283D532F-BB8C-4982-9783-E976E98FB22B}" presName="LevelTwoTextNode" presStyleLbl="node2" presStyleIdx="4" presStyleCnt="5" custScaleX="994254" custScaleY="38954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60ECE85-DBD7-4964-844A-B5900CFFD6C8}" type="pres">
      <dgm:prSet presAssocID="{283D532F-BB8C-4982-9783-E976E98FB22B}" presName="level3hierChild" presStyleCnt="0"/>
      <dgm:spPr/>
    </dgm:pt>
  </dgm:ptLst>
  <dgm:cxnLst>
    <dgm:cxn modelId="{286709FA-8DCC-470A-A968-C1951ADA5593}" type="presOf" srcId="{D8F43FFE-D34C-434D-91F3-D816CFF88BCC}" destId="{5A440F36-E865-4077-91B6-4DDB8D641AC9}" srcOrd="0" destOrd="0" presId="urn:microsoft.com/office/officeart/2008/layout/HorizontalMultiLevelHierarchy"/>
    <dgm:cxn modelId="{19380C00-12C7-4B36-A4BC-9FEF467B37C3}" type="presOf" srcId="{77724A3F-C364-4BF9-987E-C44CA6BE0C4E}" destId="{C6946B63-1F48-4356-881F-0542076182D9}" srcOrd="0" destOrd="0" presId="urn:microsoft.com/office/officeart/2008/layout/HorizontalMultiLevelHierarchy"/>
    <dgm:cxn modelId="{E7E83B81-33F0-4E09-9100-04B8C09D6546}" type="presOf" srcId="{9B947F30-FB6E-49BF-83C8-4AE6F9795890}" destId="{8CADC91A-8CAB-4C8A-A09A-004B20320B87}" srcOrd="0" destOrd="0" presId="urn:microsoft.com/office/officeart/2008/layout/HorizontalMultiLevelHierarchy"/>
    <dgm:cxn modelId="{418B953F-A58E-4CD3-B350-3B57F100D631}" type="presOf" srcId="{D9877A58-8B24-4EF7-82A4-8FF93BA26C8A}" destId="{C129D272-850B-4808-89DE-DDB681B01408}" srcOrd="1" destOrd="0" presId="urn:microsoft.com/office/officeart/2008/layout/HorizontalMultiLevelHierarchy"/>
    <dgm:cxn modelId="{63A8E259-63B4-450A-A277-54A9D8432C1E}" type="presOf" srcId="{E56F11DA-B7FA-434B-A2F7-A2A079D2C006}" destId="{E3D2B1A7-52D9-4F70-8F85-72C8822A8883}" srcOrd="0" destOrd="0" presId="urn:microsoft.com/office/officeart/2008/layout/HorizontalMultiLevelHierarchy"/>
    <dgm:cxn modelId="{BD452680-C9C7-4A9D-B9DE-7048E8968F60}" type="presOf" srcId="{FEF5C356-4A8D-48F2-83BC-25A49BD87CF6}" destId="{1739DC23-9729-4F32-9878-5C045F65AD22}" srcOrd="1" destOrd="0" presId="urn:microsoft.com/office/officeart/2008/layout/HorizontalMultiLevelHierarchy"/>
    <dgm:cxn modelId="{29871249-2F48-4CE2-842E-BCB4F2BE96DB}" type="presOf" srcId="{9B947F30-FB6E-49BF-83C8-4AE6F9795890}" destId="{23DA2A3C-4AA9-4B4E-A723-1D34C32B9E9F}" srcOrd="1" destOrd="0" presId="urn:microsoft.com/office/officeart/2008/layout/HorizontalMultiLevelHierarchy"/>
    <dgm:cxn modelId="{9067BC14-6C27-4936-A8F7-AAAF1B68A05E}" type="presOf" srcId="{2DAB2C83-1BEC-4244-A88F-CBA5E39DB379}" destId="{42F93670-4622-409F-AF28-BF23D0AC34F7}" srcOrd="0" destOrd="0" presId="urn:microsoft.com/office/officeart/2008/layout/HorizontalMultiLevelHierarchy"/>
    <dgm:cxn modelId="{CDD80C5F-9B5F-4DBB-A839-E7389FB42A77}" srcId="{324A10CE-0C85-4D4C-B7AF-8DCA616C6F05}" destId="{948F88AB-050F-4241-92B0-91078F512960}" srcOrd="3" destOrd="0" parTransId="{D9877A58-8B24-4EF7-82A4-8FF93BA26C8A}" sibTransId="{428E91D7-40E4-4838-AA7A-92EFDFB2ADAC}"/>
    <dgm:cxn modelId="{93394E24-9452-4675-8C74-F7EBEE2D5F9D}" type="presOf" srcId="{77724A3F-C364-4BF9-987E-C44CA6BE0C4E}" destId="{64CFD687-F255-43ED-89E4-45CBD6A9DFB5}" srcOrd="1" destOrd="0" presId="urn:microsoft.com/office/officeart/2008/layout/HorizontalMultiLevelHierarchy"/>
    <dgm:cxn modelId="{A811C356-6E1E-4DF1-9637-FB3710B4BAB4}" srcId="{324A10CE-0C85-4D4C-B7AF-8DCA616C6F05}" destId="{D8F43FFE-D34C-434D-91F3-D816CFF88BCC}" srcOrd="1" destOrd="0" parTransId="{17348331-5694-4EB4-B9A4-F86A05299D3B}" sibTransId="{A0860256-322D-40B8-9E99-1FB7986C836C}"/>
    <dgm:cxn modelId="{84CB4787-53EC-4670-9DBD-575390C4D9BE}" srcId="{324A10CE-0C85-4D4C-B7AF-8DCA616C6F05}" destId="{E56F11DA-B7FA-434B-A2F7-A2A079D2C006}" srcOrd="2" destOrd="0" parTransId="{FEF5C356-4A8D-48F2-83BC-25A49BD87CF6}" sibTransId="{92B8FEB4-A74E-48EA-BEF0-97186BB5613E}"/>
    <dgm:cxn modelId="{29433D4A-1C91-433A-BC7D-53D2B0064491}" type="presOf" srcId="{FEF5C356-4A8D-48F2-83BC-25A49BD87CF6}" destId="{36A8CF9C-B640-4EE7-A89E-9E0612D4CD8A}" srcOrd="0" destOrd="0" presId="urn:microsoft.com/office/officeart/2008/layout/HorizontalMultiLevelHierarchy"/>
    <dgm:cxn modelId="{BFBF706A-8A2C-4A91-AD2D-AA4FCE541252}" srcId="{324A10CE-0C85-4D4C-B7AF-8DCA616C6F05}" destId="{2DAB2C83-1BEC-4244-A88F-CBA5E39DB379}" srcOrd="0" destOrd="0" parTransId="{9B947F30-FB6E-49BF-83C8-4AE6F9795890}" sibTransId="{62F93492-8628-4D02-A584-E3C595406A80}"/>
    <dgm:cxn modelId="{78564976-FCC3-4D1C-92B2-314D5798DE76}" type="presOf" srcId="{17348331-5694-4EB4-B9A4-F86A05299D3B}" destId="{D3A6A78E-16CB-4379-B155-AD55CC24C399}" srcOrd="1" destOrd="0" presId="urn:microsoft.com/office/officeart/2008/layout/HorizontalMultiLevelHierarchy"/>
    <dgm:cxn modelId="{A61BE051-ED3C-430C-B822-1E806DE4CC53}" type="presOf" srcId="{324A10CE-0C85-4D4C-B7AF-8DCA616C6F05}" destId="{898651D7-A047-4A82-A9C8-E1C8CC19A144}" srcOrd="0" destOrd="0" presId="urn:microsoft.com/office/officeart/2008/layout/HorizontalMultiLevelHierarchy"/>
    <dgm:cxn modelId="{CF03468A-184D-424A-972F-FDEC6FB5125C}" type="presOf" srcId="{D9877A58-8B24-4EF7-82A4-8FF93BA26C8A}" destId="{66E708B8-2840-44DB-8156-9D6D538EE088}" srcOrd="0" destOrd="0" presId="urn:microsoft.com/office/officeart/2008/layout/HorizontalMultiLevelHierarchy"/>
    <dgm:cxn modelId="{EB78F24B-1C6D-40CE-B6A0-9854F4BD2183}" srcId="{324A10CE-0C85-4D4C-B7AF-8DCA616C6F05}" destId="{283D532F-BB8C-4982-9783-E976E98FB22B}" srcOrd="4" destOrd="0" parTransId="{77724A3F-C364-4BF9-987E-C44CA6BE0C4E}" sibTransId="{F3233629-060D-4C45-A97C-610CA8DDD675}"/>
    <dgm:cxn modelId="{284AC6D8-615C-4AFD-83F2-50C016730EAF}" srcId="{F9FD98DD-2230-4E33-A4E6-50463DFC3609}" destId="{324A10CE-0C85-4D4C-B7AF-8DCA616C6F05}" srcOrd="0" destOrd="0" parTransId="{14F660B6-78EE-45C3-B37F-BA33D5CF1F12}" sibTransId="{00FD160D-0E1A-4EA0-8034-1A41A0F6CFBE}"/>
    <dgm:cxn modelId="{60C4696A-9C88-473F-B437-604CD376F6E0}" type="presOf" srcId="{17348331-5694-4EB4-B9A4-F86A05299D3B}" destId="{7C2FA132-D74A-4658-909B-C4C8A3B31F48}" srcOrd="0" destOrd="0" presId="urn:microsoft.com/office/officeart/2008/layout/HorizontalMultiLevelHierarchy"/>
    <dgm:cxn modelId="{DE6F173D-0E6C-47EC-B022-A1928F50E487}" type="presOf" srcId="{F9FD98DD-2230-4E33-A4E6-50463DFC3609}" destId="{774543AA-093B-46EC-A95C-D23AFEC927B1}" srcOrd="0" destOrd="0" presId="urn:microsoft.com/office/officeart/2008/layout/HorizontalMultiLevelHierarchy"/>
    <dgm:cxn modelId="{E4F8194A-801E-4676-B567-84DD050719E3}" type="presOf" srcId="{948F88AB-050F-4241-92B0-91078F512960}" destId="{84C5BB6F-D12A-4EB0-B7D0-9E8B9D0EBD8B}" srcOrd="0" destOrd="0" presId="urn:microsoft.com/office/officeart/2008/layout/HorizontalMultiLevelHierarchy"/>
    <dgm:cxn modelId="{152B3C76-DE68-444D-BF62-D526FC708B35}" type="presOf" srcId="{283D532F-BB8C-4982-9783-E976E98FB22B}" destId="{85388963-74E6-4720-A0AA-A5F9FC13780B}" srcOrd="0" destOrd="0" presId="urn:microsoft.com/office/officeart/2008/layout/HorizontalMultiLevelHierarchy"/>
    <dgm:cxn modelId="{3ABDF750-DF4D-4EF2-B021-2A43761C0338}" type="presParOf" srcId="{774543AA-093B-46EC-A95C-D23AFEC927B1}" destId="{1EC13AA2-699F-4D9E-BB98-0C039969E98C}" srcOrd="0" destOrd="0" presId="urn:microsoft.com/office/officeart/2008/layout/HorizontalMultiLevelHierarchy"/>
    <dgm:cxn modelId="{18A50010-3790-4F1A-8F22-A6406E8CCF5D}" type="presParOf" srcId="{1EC13AA2-699F-4D9E-BB98-0C039969E98C}" destId="{898651D7-A047-4A82-A9C8-E1C8CC19A144}" srcOrd="0" destOrd="0" presId="urn:microsoft.com/office/officeart/2008/layout/HorizontalMultiLevelHierarchy"/>
    <dgm:cxn modelId="{5203B96B-8B14-43C9-85F9-1920145F7205}" type="presParOf" srcId="{1EC13AA2-699F-4D9E-BB98-0C039969E98C}" destId="{22482386-6766-4B78-84A7-CE04D32E9BA0}" srcOrd="1" destOrd="0" presId="urn:microsoft.com/office/officeart/2008/layout/HorizontalMultiLevelHierarchy"/>
    <dgm:cxn modelId="{C56541D6-DC54-4239-B383-9A844F24D634}" type="presParOf" srcId="{22482386-6766-4B78-84A7-CE04D32E9BA0}" destId="{8CADC91A-8CAB-4C8A-A09A-004B20320B87}" srcOrd="0" destOrd="0" presId="urn:microsoft.com/office/officeart/2008/layout/HorizontalMultiLevelHierarchy"/>
    <dgm:cxn modelId="{468E68CF-D5EB-45BD-8DBF-35D3F46D5770}" type="presParOf" srcId="{8CADC91A-8CAB-4C8A-A09A-004B20320B87}" destId="{23DA2A3C-4AA9-4B4E-A723-1D34C32B9E9F}" srcOrd="0" destOrd="0" presId="urn:microsoft.com/office/officeart/2008/layout/HorizontalMultiLevelHierarchy"/>
    <dgm:cxn modelId="{E55A5BD0-93A4-4481-9E7C-F315317E437E}" type="presParOf" srcId="{22482386-6766-4B78-84A7-CE04D32E9BA0}" destId="{F1E34124-1351-4A39-A835-FA0E250AE4C0}" srcOrd="1" destOrd="0" presId="urn:microsoft.com/office/officeart/2008/layout/HorizontalMultiLevelHierarchy"/>
    <dgm:cxn modelId="{A1BBCCDF-5195-4837-B4D2-BDA20490AE65}" type="presParOf" srcId="{F1E34124-1351-4A39-A835-FA0E250AE4C0}" destId="{42F93670-4622-409F-AF28-BF23D0AC34F7}" srcOrd="0" destOrd="0" presId="urn:microsoft.com/office/officeart/2008/layout/HorizontalMultiLevelHierarchy"/>
    <dgm:cxn modelId="{A106D55C-BF7A-457C-893A-61F63392AF2D}" type="presParOf" srcId="{F1E34124-1351-4A39-A835-FA0E250AE4C0}" destId="{0357BD53-5F11-4AA2-A689-43C69F7B19F8}" srcOrd="1" destOrd="0" presId="urn:microsoft.com/office/officeart/2008/layout/HorizontalMultiLevelHierarchy"/>
    <dgm:cxn modelId="{CE251123-6B84-484E-9EC0-802E6508DA5A}" type="presParOf" srcId="{22482386-6766-4B78-84A7-CE04D32E9BA0}" destId="{7C2FA132-D74A-4658-909B-C4C8A3B31F48}" srcOrd="2" destOrd="0" presId="urn:microsoft.com/office/officeart/2008/layout/HorizontalMultiLevelHierarchy"/>
    <dgm:cxn modelId="{6344BE2E-C4D2-4459-AFE9-CDAD313B1769}" type="presParOf" srcId="{7C2FA132-D74A-4658-909B-C4C8A3B31F48}" destId="{D3A6A78E-16CB-4379-B155-AD55CC24C399}" srcOrd="0" destOrd="0" presId="urn:microsoft.com/office/officeart/2008/layout/HorizontalMultiLevelHierarchy"/>
    <dgm:cxn modelId="{CCDF2156-6AF7-43F2-982B-87C121DAA5BF}" type="presParOf" srcId="{22482386-6766-4B78-84A7-CE04D32E9BA0}" destId="{6C8CB081-4894-4A1F-B8B2-AA6F93A2AD15}" srcOrd="3" destOrd="0" presId="urn:microsoft.com/office/officeart/2008/layout/HorizontalMultiLevelHierarchy"/>
    <dgm:cxn modelId="{947469FE-90DC-4FE9-A687-26319407D6AA}" type="presParOf" srcId="{6C8CB081-4894-4A1F-B8B2-AA6F93A2AD15}" destId="{5A440F36-E865-4077-91B6-4DDB8D641AC9}" srcOrd="0" destOrd="0" presId="urn:microsoft.com/office/officeart/2008/layout/HorizontalMultiLevelHierarchy"/>
    <dgm:cxn modelId="{1C613BF9-18F5-4316-BC25-BEBB97519DB0}" type="presParOf" srcId="{6C8CB081-4894-4A1F-B8B2-AA6F93A2AD15}" destId="{4674C36C-4BF4-4DC9-B8EA-D45B62279EA5}" srcOrd="1" destOrd="0" presId="urn:microsoft.com/office/officeart/2008/layout/HorizontalMultiLevelHierarchy"/>
    <dgm:cxn modelId="{FF0A842C-3776-494F-9F2A-0FD1DA4ACD83}" type="presParOf" srcId="{22482386-6766-4B78-84A7-CE04D32E9BA0}" destId="{36A8CF9C-B640-4EE7-A89E-9E0612D4CD8A}" srcOrd="4" destOrd="0" presId="urn:microsoft.com/office/officeart/2008/layout/HorizontalMultiLevelHierarchy"/>
    <dgm:cxn modelId="{314C79B6-D12D-43ED-BFE2-401E6A5D73B1}" type="presParOf" srcId="{36A8CF9C-B640-4EE7-A89E-9E0612D4CD8A}" destId="{1739DC23-9729-4F32-9878-5C045F65AD22}" srcOrd="0" destOrd="0" presId="urn:microsoft.com/office/officeart/2008/layout/HorizontalMultiLevelHierarchy"/>
    <dgm:cxn modelId="{3E1F4A02-039D-40E0-9077-C140D54EA388}" type="presParOf" srcId="{22482386-6766-4B78-84A7-CE04D32E9BA0}" destId="{9F033544-0A16-4F84-B2EC-3C9493EFBD9A}" srcOrd="5" destOrd="0" presId="urn:microsoft.com/office/officeart/2008/layout/HorizontalMultiLevelHierarchy"/>
    <dgm:cxn modelId="{6E8F75C2-54F5-4474-BF0F-5DE5B3C10C55}" type="presParOf" srcId="{9F033544-0A16-4F84-B2EC-3C9493EFBD9A}" destId="{E3D2B1A7-52D9-4F70-8F85-72C8822A8883}" srcOrd="0" destOrd="0" presId="urn:microsoft.com/office/officeart/2008/layout/HorizontalMultiLevelHierarchy"/>
    <dgm:cxn modelId="{0A637F26-599E-4EA4-99D5-799657672CB6}" type="presParOf" srcId="{9F033544-0A16-4F84-B2EC-3C9493EFBD9A}" destId="{52D535AF-5926-43F9-BD5E-6A09648C4840}" srcOrd="1" destOrd="0" presId="urn:microsoft.com/office/officeart/2008/layout/HorizontalMultiLevelHierarchy"/>
    <dgm:cxn modelId="{5E40F89B-B845-4F53-A8D7-B5143CAE9711}" type="presParOf" srcId="{22482386-6766-4B78-84A7-CE04D32E9BA0}" destId="{66E708B8-2840-44DB-8156-9D6D538EE088}" srcOrd="6" destOrd="0" presId="urn:microsoft.com/office/officeart/2008/layout/HorizontalMultiLevelHierarchy"/>
    <dgm:cxn modelId="{3BD46D6C-E4A7-4DAF-93AB-E599D2A48B57}" type="presParOf" srcId="{66E708B8-2840-44DB-8156-9D6D538EE088}" destId="{C129D272-850B-4808-89DE-DDB681B01408}" srcOrd="0" destOrd="0" presId="urn:microsoft.com/office/officeart/2008/layout/HorizontalMultiLevelHierarchy"/>
    <dgm:cxn modelId="{59ED148C-235F-4A39-B4D6-120F5882A4F4}" type="presParOf" srcId="{22482386-6766-4B78-84A7-CE04D32E9BA0}" destId="{36BF4740-06E0-46FC-9F5E-68A363F35C43}" srcOrd="7" destOrd="0" presId="urn:microsoft.com/office/officeart/2008/layout/HorizontalMultiLevelHierarchy"/>
    <dgm:cxn modelId="{623560E8-BC95-4C9E-A630-89378A544E22}" type="presParOf" srcId="{36BF4740-06E0-46FC-9F5E-68A363F35C43}" destId="{84C5BB6F-D12A-4EB0-B7D0-9E8B9D0EBD8B}" srcOrd="0" destOrd="0" presId="urn:microsoft.com/office/officeart/2008/layout/HorizontalMultiLevelHierarchy"/>
    <dgm:cxn modelId="{6451A51E-58D0-4964-8806-6CEEC35A4C49}" type="presParOf" srcId="{36BF4740-06E0-46FC-9F5E-68A363F35C43}" destId="{3C1BA4CC-62B0-4624-B7F7-314A5D114316}" srcOrd="1" destOrd="0" presId="urn:microsoft.com/office/officeart/2008/layout/HorizontalMultiLevelHierarchy"/>
    <dgm:cxn modelId="{8F87DCFD-29EC-4215-A5E2-5AFBF41BF926}" type="presParOf" srcId="{22482386-6766-4B78-84A7-CE04D32E9BA0}" destId="{C6946B63-1F48-4356-881F-0542076182D9}" srcOrd="8" destOrd="0" presId="urn:microsoft.com/office/officeart/2008/layout/HorizontalMultiLevelHierarchy"/>
    <dgm:cxn modelId="{EDE55D72-B483-42F0-9448-9C419C3EE543}" type="presParOf" srcId="{C6946B63-1F48-4356-881F-0542076182D9}" destId="{64CFD687-F255-43ED-89E4-45CBD6A9DFB5}" srcOrd="0" destOrd="0" presId="urn:microsoft.com/office/officeart/2008/layout/HorizontalMultiLevelHierarchy"/>
    <dgm:cxn modelId="{D49B3867-99EF-4A4A-AC72-914FEDE20D8E}" type="presParOf" srcId="{22482386-6766-4B78-84A7-CE04D32E9BA0}" destId="{D04E2F76-0575-43BA-952B-66FF9006CE2E}" srcOrd="9" destOrd="0" presId="urn:microsoft.com/office/officeart/2008/layout/HorizontalMultiLevelHierarchy"/>
    <dgm:cxn modelId="{35636308-72AF-479F-B582-1E9B37994524}" type="presParOf" srcId="{D04E2F76-0575-43BA-952B-66FF9006CE2E}" destId="{85388963-74E6-4720-A0AA-A5F9FC13780B}" srcOrd="0" destOrd="0" presId="urn:microsoft.com/office/officeart/2008/layout/HorizontalMultiLevelHierarchy"/>
    <dgm:cxn modelId="{7A8DF4A1-7BA4-4BCD-9957-2AEBA45CDE89}" type="presParOf" srcId="{D04E2F76-0575-43BA-952B-66FF9006CE2E}" destId="{360ECE85-DBD7-4964-844A-B5900CFFD6C8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8.xml><?xml version="1.0" encoding="utf-8"?>
<dgm:dataModel xmlns:dgm="http://schemas.openxmlformats.org/drawingml/2006/diagram" xmlns:a="http://schemas.openxmlformats.org/drawingml/2006/main">
  <dgm:ptLst>
    <dgm:pt modelId="{1D78504F-7FAA-44C8-A551-25A9DA439D2A}" type="doc">
      <dgm:prSet loTypeId="urn:microsoft.com/office/officeart/2005/8/layout/chevron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46EEAE7-7282-405C-9106-C2207F078CB7}">
      <dgm:prSet phldrT="[Текст]"/>
      <dgm:spPr>
        <a:solidFill>
          <a:srgbClr val="025B94"/>
        </a:solidFill>
      </dgm:spPr>
      <dgm:t>
        <a:bodyPr/>
        <a:lstStyle/>
        <a:p>
          <a:r>
            <a:rPr lang="ru-RU" dirty="0" smtClean="0"/>
            <a:t>Член ГЭК</a:t>
          </a:r>
          <a:endParaRPr lang="ru-RU" dirty="0"/>
        </a:p>
      </dgm:t>
    </dgm:pt>
    <dgm:pt modelId="{CB067B5E-2C12-421F-BE85-4DD41D68AB19}" type="parTrans" cxnId="{51713412-038F-4149-B85C-C8AB80F44586}">
      <dgm:prSet/>
      <dgm:spPr/>
      <dgm:t>
        <a:bodyPr/>
        <a:lstStyle/>
        <a:p>
          <a:endParaRPr lang="ru-RU"/>
        </a:p>
      </dgm:t>
    </dgm:pt>
    <dgm:pt modelId="{714159D7-9896-475E-B6B9-768B41088096}" type="sibTrans" cxnId="{51713412-038F-4149-B85C-C8AB80F44586}">
      <dgm:prSet/>
      <dgm:spPr/>
      <dgm:t>
        <a:bodyPr/>
        <a:lstStyle/>
        <a:p>
          <a:endParaRPr lang="ru-RU"/>
        </a:p>
      </dgm:t>
    </dgm:pt>
    <dgm:pt modelId="{2AD5CEF2-2E55-4745-B4B0-E434FD08CDD0}">
      <dgm:prSet phldrT="[Текст]"/>
      <dgm:spPr/>
      <dgm:t>
        <a:bodyPr/>
        <a:lstStyle/>
        <a:p>
          <a:r>
            <a:rPr lang="ru-RU" dirty="0" smtClean="0">
              <a:solidFill>
                <a:srgbClr val="006AB3"/>
              </a:solidFill>
              <a:latin typeface="+mn-lt"/>
              <a:ea typeface="+mn-ea"/>
              <a:cs typeface="+mn-cs"/>
            </a:rPr>
            <a:t>ППЭ-01-01, ППЭ-01-02, ППЭ-02, ППЭ-03,  ППЭ-10, ППЭ-13-02МАШ,  ППЭ-13-03У, ППЭ-14-01, ППЭ-14-01-У, ППЭ-14-02,ППЭ-14-02-У, ППЭ-14-03,  ППЭ-14-04,  ППЭ-15 , ППЭ-15-01,  ППЭ-21, ППЭ-22, ППЭ-23	</a:t>
          </a:r>
          <a:r>
            <a:rPr lang="en-US" dirty="0" smtClean="0">
              <a:solidFill>
                <a:srgbClr val="006AB3"/>
              </a:solidFill>
              <a:latin typeface="+mn-lt"/>
              <a:ea typeface="+mn-ea"/>
              <a:cs typeface="+mn-cs"/>
            </a:rPr>
            <a:t>  </a:t>
          </a:r>
          <a:r>
            <a:rPr lang="ru-RU" dirty="0" smtClean="0">
              <a:solidFill>
                <a:srgbClr val="006AB3"/>
              </a:solidFill>
              <a:latin typeface="+mn-lt"/>
              <a:ea typeface="+mn-ea"/>
              <a:cs typeface="+mn-cs"/>
            </a:rPr>
            <a:t>               </a:t>
          </a:r>
          <a:r>
            <a:rPr lang="en-US" dirty="0" smtClean="0">
              <a:solidFill>
                <a:srgbClr val="006AB3"/>
              </a:solidFill>
              <a:latin typeface="+mn-lt"/>
              <a:ea typeface="+mn-ea"/>
              <a:cs typeface="+mn-cs"/>
            </a:rPr>
            <a:t> </a:t>
          </a:r>
          <a:r>
            <a:rPr lang="ru-RU" dirty="0" smtClean="0">
              <a:solidFill>
                <a:srgbClr val="006AB3"/>
              </a:solidFill>
              <a:latin typeface="+mn-lt"/>
              <a:ea typeface="+mn-ea"/>
              <a:cs typeface="+mn-cs"/>
            </a:rPr>
            <a:t>	</a:t>
          </a:r>
          <a:r>
            <a:rPr lang="en-US" dirty="0" smtClean="0">
              <a:solidFill>
                <a:srgbClr val="006AB3"/>
              </a:solidFill>
              <a:latin typeface="+mn-lt"/>
              <a:ea typeface="+mn-ea"/>
              <a:cs typeface="+mn-cs"/>
            </a:rPr>
            <a:t> </a:t>
          </a:r>
          <a:r>
            <a:rPr lang="ru-RU" dirty="0" smtClean="0">
              <a:solidFill>
                <a:srgbClr val="006AB3"/>
              </a:solidFill>
              <a:latin typeface="+mn-lt"/>
              <a:ea typeface="+mn-ea"/>
              <a:cs typeface="+mn-cs"/>
            </a:rPr>
            <a:t> 		</a:t>
          </a:r>
          <a:endParaRPr lang="ru-RU" dirty="0"/>
        </a:p>
      </dgm:t>
    </dgm:pt>
    <dgm:pt modelId="{3E74FDE0-F727-49DC-99B7-92A29896E954}" type="parTrans" cxnId="{032F2F99-EBAB-4A99-AD83-7E8B507EC343}">
      <dgm:prSet/>
      <dgm:spPr/>
      <dgm:t>
        <a:bodyPr/>
        <a:lstStyle/>
        <a:p>
          <a:endParaRPr lang="ru-RU"/>
        </a:p>
      </dgm:t>
    </dgm:pt>
    <dgm:pt modelId="{3E9EF821-C21E-4863-93A4-E1C4172A03E3}" type="sibTrans" cxnId="{032F2F99-EBAB-4A99-AD83-7E8B507EC343}">
      <dgm:prSet/>
      <dgm:spPr/>
      <dgm:t>
        <a:bodyPr/>
        <a:lstStyle/>
        <a:p>
          <a:endParaRPr lang="ru-RU"/>
        </a:p>
      </dgm:t>
    </dgm:pt>
    <dgm:pt modelId="{2CC9685F-7794-4A14-AD68-B0B04E6D101A}">
      <dgm:prSet phldrT="[Текст]"/>
      <dgm:spPr>
        <a:solidFill>
          <a:srgbClr val="025B94"/>
        </a:solidFill>
      </dgm:spPr>
      <dgm:t>
        <a:bodyPr/>
        <a:lstStyle/>
        <a:p>
          <a:r>
            <a:rPr lang="ru-RU" dirty="0" smtClean="0"/>
            <a:t>Руководитель ППЭ</a:t>
          </a:r>
          <a:endParaRPr lang="ru-RU" dirty="0"/>
        </a:p>
      </dgm:t>
    </dgm:pt>
    <dgm:pt modelId="{3E88119A-736C-4664-AC3F-BF4B090EF84E}" type="parTrans" cxnId="{DC1278E8-18E4-4702-8DA0-0ADB25A2770E}">
      <dgm:prSet/>
      <dgm:spPr/>
      <dgm:t>
        <a:bodyPr/>
        <a:lstStyle/>
        <a:p>
          <a:endParaRPr lang="ru-RU"/>
        </a:p>
      </dgm:t>
    </dgm:pt>
    <dgm:pt modelId="{5ACCCF5F-D9E0-45F6-8900-0D90764E39DA}" type="sibTrans" cxnId="{DC1278E8-18E4-4702-8DA0-0ADB25A2770E}">
      <dgm:prSet/>
      <dgm:spPr/>
      <dgm:t>
        <a:bodyPr/>
        <a:lstStyle/>
        <a:p>
          <a:endParaRPr lang="ru-RU"/>
        </a:p>
      </dgm:t>
    </dgm:pt>
    <dgm:pt modelId="{08F46B42-6573-4707-8AA7-A253D558D1DF}">
      <dgm:prSet phldrT="[Текст]"/>
      <dgm:spPr/>
      <dgm:t>
        <a:bodyPr/>
        <a:lstStyle/>
        <a:p>
          <a:r>
            <a:rPr lang="ru-RU" dirty="0" smtClean="0">
              <a:solidFill>
                <a:srgbClr val="006AB3"/>
              </a:solidFill>
              <a:latin typeface="+mn-lt"/>
              <a:ea typeface="+mn-ea"/>
              <a:cs typeface="+mn-cs"/>
            </a:rPr>
            <a:t>ППЭ-01, ППЭ-01-01,</a:t>
          </a:r>
          <a:r>
            <a:rPr lang="ru-RU" dirty="0" smtClean="0"/>
            <a:t> </a:t>
          </a:r>
          <a:r>
            <a:rPr lang="ru-RU" dirty="0" smtClean="0">
              <a:solidFill>
                <a:srgbClr val="006AB3"/>
              </a:solidFill>
              <a:latin typeface="+mn-lt"/>
              <a:ea typeface="+mn-ea"/>
              <a:cs typeface="+mn-cs"/>
            </a:rPr>
            <a:t>ППЭ-01-02, ППЭ-02, ППЭ-03,  ППЭ-07, ППЭ-11, ППЭ-13-01, ППЭ-13-01У, ППЭ-13-02МАШ, ППЭ-13-03У, ППЭ-14-01,  ППЭ-14-01-У, ППЭ-14-02,ППЭ-14-02-У, ППЭ-14-03, ППЭ-14-04,ППЭ-15, ППЭ-15-01,   ППЭ-19, ППЭ-21, ППЭ-22, ППЭ-23</a:t>
          </a:r>
          <a:r>
            <a:rPr lang="en-US" dirty="0" smtClean="0">
              <a:solidFill>
                <a:srgbClr val="006AB3"/>
              </a:solidFill>
              <a:latin typeface="+mn-lt"/>
              <a:ea typeface="+mn-ea"/>
              <a:cs typeface="+mn-cs"/>
            </a:rPr>
            <a:t>  </a:t>
          </a:r>
          <a:r>
            <a:rPr lang="ru-RU" dirty="0" smtClean="0">
              <a:solidFill>
                <a:srgbClr val="006AB3"/>
              </a:solidFill>
              <a:latin typeface="+mn-lt"/>
              <a:ea typeface="+mn-ea"/>
              <a:cs typeface="+mn-cs"/>
            </a:rPr>
            <a:t>               </a:t>
          </a:r>
          <a:r>
            <a:rPr lang="en-US" dirty="0" smtClean="0">
              <a:solidFill>
                <a:srgbClr val="006AB3"/>
              </a:solidFill>
              <a:latin typeface="+mn-lt"/>
              <a:ea typeface="+mn-ea"/>
              <a:cs typeface="+mn-cs"/>
            </a:rPr>
            <a:t> </a:t>
          </a:r>
          <a:r>
            <a:rPr lang="ru-RU" dirty="0" smtClean="0">
              <a:solidFill>
                <a:srgbClr val="006AB3"/>
              </a:solidFill>
              <a:latin typeface="+mn-lt"/>
              <a:ea typeface="+mn-ea"/>
              <a:cs typeface="+mn-cs"/>
            </a:rPr>
            <a:t>	</a:t>
          </a:r>
          <a:r>
            <a:rPr lang="en-US" dirty="0" smtClean="0">
              <a:solidFill>
                <a:srgbClr val="006AB3"/>
              </a:solidFill>
              <a:latin typeface="+mn-lt"/>
              <a:ea typeface="+mn-ea"/>
              <a:cs typeface="+mn-cs"/>
            </a:rPr>
            <a:t> </a:t>
          </a:r>
          <a:r>
            <a:rPr lang="ru-RU" dirty="0" smtClean="0">
              <a:solidFill>
                <a:srgbClr val="006AB3"/>
              </a:solidFill>
              <a:latin typeface="+mn-lt"/>
              <a:ea typeface="+mn-ea"/>
              <a:cs typeface="+mn-cs"/>
            </a:rPr>
            <a:t>	           </a:t>
          </a:r>
          <a:endParaRPr lang="ru-RU" dirty="0"/>
        </a:p>
      </dgm:t>
    </dgm:pt>
    <dgm:pt modelId="{6C6D97D4-C92F-4B8B-90EB-9A60CBD3CD32}" type="parTrans" cxnId="{E627A05D-BA55-420E-A037-B63F86A9FCA8}">
      <dgm:prSet/>
      <dgm:spPr/>
      <dgm:t>
        <a:bodyPr/>
        <a:lstStyle/>
        <a:p>
          <a:endParaRPr lang="ru-RU"/>
        </a:p>
      </dgm:t>
    </dgm:pt>
    <dgm:pt modelId="{8CD729F4-6EBE-49D6-92B3-D64FBFD0715A}" type="sibTrans" cxnId="{E627A05D-BA55-420E-A037-B63F86A9FCA8}">
      <dgm:prSet/>
      <dgm:spPr/>
      <dgm:t>
        <a:bodyPr/>
        <a:lstStyle/>
        <a:p>
          <a:endParaRPr lang="ru-RU"/>
        </a:p>
      </dgm:t>
    </dgm:pt>
    <dgm:pt modelId="{DA5C54C3-46EE-4E8C-BF63-9FD6FB9F47A1}">
      <dgm:prSet phldrT="[Текст]"/>
      <dgm:spPr>
        <a:solidFill>
          <a:srgbClr val="025B94"/>
        </a:solidFill>
      </dgm:spPr>
      <dgm:t>
        <a:bodyPr/>
        <a:lstStyle/>
        <a:p>
          <a:r>
            <a:rPr lang="ru-RU" dirty="0" smtClean="0"/>
            <a:t>Технический специалист</a:t>
          </a:r>
          <a:endParaRPr lang="ru-RU" dirty="0"/>
        </a:p>
      </dgm:t>
    </dgm:pt>
    <dgm:pt modelId="{BC329DCB-0D90-40AE-80E7-DFA3FB72AFF2}" type="parTrans" cxnId="{E665605A-6F80-462D-9DB9-C63CB847F4C2}">
      <dgm:prSet/>
      <dgm:spPr/>
      <dgm:t>
        <a:bodyPr/>
        <a:lstStyle/>
        <a:p>
          <a:endParaRPr lang="ru-RU"/>
        </a:p>
      </dgm:t>
    </dgm:pt>
    <dgm:pt modelId="{60E546BC-E373-4B74-8E7E-5F696440EDD8}" type="sibTrans" cxnId="{E665605A-6F80-462D-9DB9-C63CB847F4C2}">
      <dgm:prSet/>
      <dgm:spPr/>
      <dgm:t>
        <a:bodyPr/>
        <a:lstStyle/>
        <a:p>
          <a:endParaRPr lang="ru-RU"/>
        </a:p>
      </dgm:t>
    </dgm:pt>
    <dgm:pt modelId="{6D399DED-9DC4-430E-B6FE-AC193385554F}">
      <dgm:prSet phldrT="[Текст]"/>
      <dgm:spPr/>
      <dgm:t>
        <a:bodyPr/>
        <a:lstStyle/>
        <a:p>
          <a:r>
            <a:rPr lang="ru-RU" dirty="0" smtClean="0">
              <a:solidFill>
                <a:srgbClr val="006AB3"/>
              </a:solidFill>
              <a:latin typeface="+mn-lt"/>
              <a:ea typeface="+mn-ea"/>
              <a:cs typeface="+mn-cs"/>
            </a:rPr>
            <a:t>ППЭ-01-01, ППЭ-01-02,ППЭ-15, </a:t>
          </a:r>
          <a:r>
            <a:rPr lang="ru-RU" smtClean="0">
              <a:solidFill>
                <a:srgbClr val="006AB3"/>
              </a:solidFill>
              <a:latin typeface="+mn-lt"/>
              <a:ea typeface="+mn-ea"/>
              <a:cs typeface="+mn-cs"/>
            </a:rPr>
            <a:t>ППЭ-15-01, ППЭ-23, ППЭ-23-01 </a:t>
          </a:r>
          <a:endParaRPr lang="ru-RU" dirty="0"/>
        </a:p>
      </dgm:t>
    </dgm:pt>
    <dgm:pt modelId="{D193A531-2D1C-4893-8DB1-FFBE527B4070}" type="parTrans" cxnId="{20995414-A986-4089-9D20-778D724F0AAF}">
      <dgm:prSet/>
      <dgm:spPr/>
      <dgm:t>
        <a:bodyPr/>
        <a:lstStyle/>
        <a:p>
          <a:endParaRPr lang="ru-RU"/>
        </a:p>
      </dgm:t>
    </dgm:pt>
    <dgm:pt modelId="{546289E3-2C83-4C5D-B71C-C5575AB87BDF}" type="sibTrans" cxnId="{20995414-A986-4089-9D20-778D724F0AAF}">
      <dgm:prSet/>
      <dgm:spPr/>
      <dgm:t>
        <a:bodyPr/>
        <a:lstStyle/>
        <a:p>
          <a:endParaRPr lang="ru-RU"/>
        </a:p>
      </dgm:t>
    </dgm:pt>
    <dgm:pt modelId="{CDC99D48-8E9F-43E1-B9E0-8BA61812FF64}" type="pres">
      <dgm:prSet presAssocID="{1D78504F-7FAA-44C8-A551-25A9DA439D2A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89F3A42-CB2F-47D4-A51E-8EB556ADE9EF}" type="pres">
      <dgm:prSet presAssocID="{D46EEAE7-7282-405C-9106-C2207F078CB7}" presName="composite" presStyleCnt="0"/>
      <dgm:spPr/>
    </dgm:pt>
    <dgm:pt modelId="{5A7AB7CD-8B17-48B6-B428-9B6938C2DC52}" type="pres">
      <dgm:prSet presAssocID="{D46EEAE7-7282-405C-9106-C2207F078CB7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11E8041-ADE7-4662-AB44-B14D988106BF}" type="pres">
      <dgm:prSet presAssocID="{D46EEAE7-7282-405C-9106-C2207F078CB7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8C3A5D3-4EB0-4B67-A1E4-4AD0760A86A7}" type="pres">
      <dgm:prSet presAssocID="{714159D7-9896-475E-B6B9-768B41088096}" presName="sp" presStyleCnt="0"/>
      <dgm:spPr/>
    </dgm:pt>
    <dgm:pt modelId="{EC009944-3E7F-44F1-9EDA-A5738A784E7C}" type="pres">
      <dgm:prSet presAssocID="{2CC9685F-7794-4A14-AD68-B0B04E6D101A}" presName="composite" presStyleCnt="0"/>
      <dgm:spPr/>
    </dgm:pt>
    <dgm:pt modelId="{E1A8408A-2F88-45DD-A28D-EF903C8BD19C}" type="pres">
      <dgm:prSet presAssocID="{2CC9685F-7794-4A14-AD68-B0B04E6D101A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DCC2CF-6DBA-4C13-8B55-DA49194490D9}" type="pres">
      <dgm:prSet presAssocID="{2CC9685F-7794-4A14-AD68-B0B04E6D101A}" presName="descendantText" presStyleLbl="alignAcc1" presStyleIdx="1" presStyleCnt="3" custLinFactNeighborX="1765" custLinFactNeighborY="230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87F1845-86E6-4F22-A363-FB6A4BC122B0}" type="pres">
      <dgm:prSet presAssocID="{5ACCCF5F-D9E0-45F6-8900-0D90764E39DA}" presName="sp" presStyleCnt="0"/>
      <dgm:spPr/>
    </dgm:pt>
    <dgm:pt modelId="{9E9E91C1-A789-404B-A82B-468123EE017F}" type="pres">
      <dgm:prSet presAssocID="{DA5C54C3-46EE-4E8C-BF63-9FD6FB9F47A1}" presName="composite" presStyleCnt="0"/>
      <dgm:spPr/>
    </dgm:pt>
    <dgm:pt modelId="{C4A3020E-E87B-4963-9EAC-D92148462321}" type="pres">
      <dgm:prSet presAssocID="{DA5C54C3-46EE-4E8C-BF63-9FD6FB9F47A1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E11FFF0-E783-4D9C-9B9D-133A400E495E}" type="pres">
      <dgm:prSet presAssocID="{DA5C54C3-46EE-4E8C-BF63-9FD6FB9F47A1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0DDCEA5-AA40-4ECB-ABDB-13E9A962887E}" type="presOf" srcId="{08F46B42-6573-4707-8AA7-A253D558D1DF}" destId="{5EDCC2CF-6DBA-4C13-8B55-DA49194490D9}" srcOrd="0" destOrd="0" presId="urn:microsoft.com/office/officeart/2005/8/layout/chevron2"/>
    <dgm:cxn modelId="{DCA0272D-A963-4E41-A64C-73529BB4AA6D}" type="presOf" srcId="{1D78504F-7FAA-44C8-A551-25A9DA439D2A}" destId="{CDC99D48-8E9F-43E1-B9E0-8BA61812FF64}" srcOrd="0" destOrd="0" presId="urn:microsoft.com/office/officeart/2005/8/layout/chevron2"/>
    <dgm:cxn modelId="{032F2F99-EBAB-4A99-AD83-7E8B507EC343}" srcId="{D46EEAE7-7282-405C-9106-C2207F078CB7}" destId="{2AD5CEF2-2E55-4745-B4B0-E434FD08CDD0}" srcOrd="0" destOrd="0" parTransId="{3E74FDE0-F727-49DC-99B7-92A29896E954}" sibTransId="{3E9EF821-C21E-4863-93A4-E1C4172A03E3}"/>
    <dgm:cxn modelId="{E665605A-6F80-462D-9DB9-C63CB847F4C2}" srcId="{1D78504F-7FAA-44C8-A551-25A9DA439D2A}" destId="{DA5C54C3-46EE-4E8C-BF63-9FD6FB9F47A1}" srcOrd="2" destOrd="0" parTransId="{BC329DCB-0D90-40AE-80E7-DFA3FB72AFF2}" sibTransId="{60E546BC-E373-4B74-8E7E-5F696440EDD8}"/>
    <dgm:cxn modelId="{32B7B681-A93A-427B-A905-EB46ABCEEACD}" type="presOf" srcId="{2CC9685F-7794-4A14-AD68-B0B04E6D101A}" destId="{E1A8408A-2F88-45DD-A28D-EF903C8BD19C}" srcOrd="0" destOrd="0" presId="urn:microsoft.com/office/officeart/2005/8/layout/chevron2"/>
    <dgm:cxn modelId="{BA910C29-0BE3-4FC6-A10E-D1B372F4C136}" type="presOf" srcId="{6D399DED-9DC4-430E-B6FE-AC193385554F}" destId="{0E11FFF0-E783-4D9C-9B9D-133A400E495E}" srcOrd="0" destOrd="0" presId="urn:microsoft.com/office/officeart/2005/8/layout/chevron2"/>
    <dgm:cxn modelId="{51713412-038F-4149-B85C-C8AB80F44586}" srcId="{1D78504F-7FAA-44C8-A551-25A9DA439D2A}" destId="{D46EEAE7-7282-405C-9106-C2207F078CB7}" srcOrd="0" destOrd="0" parTransId="{CB067B5E-2C12-421F-BE85-4DD41D68AB19}" sibTransId="{714159D7-9896-475E-B6B9-768B41088096}"/>
    <dgm:cxn modelId="{60C999CC-BEDF-491B-8A62-A5B801F129F7}" type="presOf" srcId="{DA5C54C3-46EE-4E8C-BF63-9FD6FB9F47A1}" destId="{C4A3020E-E87B-4963-9EAC-D92148462321}" srcOrd="0" destOrd="0" presId="urn:microsoft.com/office/officeart/2005/8/layout/chevron2"/>
    <dgm:cxn modelId="{DC1278E8-18E4-4702-8DA0-0ADB25A2770E}" srcId="{1D78504F-7FAA-44C8-A551-25A9DA439D2A}" destId="{2CC9685F-7794-4A14-AD68-B0B04E6D101A}" srcOrd="1" destOrd="0" parTransId="{3E88119A-736C-4664-AC3F-BF4B090EF84E}" sibTransId="{5ACCCF5F-D9E0-45F6-8900-0D90764E39DA}"/>
    <dgm:cxn modelId="{E627A05D-BA55-420E-A037-B63F86A9FCA8}" srcId="{2CC9685F-7794-4A14-AD68-B0B04E6D101A}" destId="{08F46B42-6573-4707-8AA7-A253D558D1DF}" srcOrd="0" destOrd="0" parTransId="{6C6D97D4-C92F-4B8B-90EB-9A60CBD3CD32}" sibTransId="{8CD729F4-6EBE-49D6-92B3-D64FBFD0715A}"/>
    <dgm:cxn modelId="{C84D3E9C-FA40-44B0-9BB2-731CEF423B14}" type="presOf" srcId="{D46EEAE7-7282-405C-9106-C2207F078CB7}" destId="{5A7AB7CD-8B17-48B6-B428-9B6938C2DC52}" srcOrd="0" destOrd="0" presId="urn:microsoft.com/office/officeart/2005/8/layout/chevron2"/>
    <dgm:cxn modelId="{CB2995F6-9170-4F8A-A08F-B6C0C5ED1179}" type="presOf" srcId="{2AD5CEF2-2E55-4745-B4B0-E434FD08CDD0}" destId="{911E8041-ADE7-4662-AB44-B14D988106BF}" srcOrd="0" destOrd="0" presId="urn:microsoft.com/office/officeart/2005/8/layout/chevron2"/>
    <dgm:cxn modelId="{20995414-A986-4089-9D20-778D724F0AAF}" srcId="{DA5C54C3-46EE-4E8C-BF63-9FD6FB9F47A1}" destId="{6D399DED-9DC4-430E-B6FE-AC193385554F}" srcOrd="0" destOrd="0" parTransId="{D193A531-2D1C-4893-8DB1-FFBE527B4070}" sibTransId="{546289E3-2C83-4C5D-B71C-C5575AB87BDF}"/>
    <dgm:cxn modelId="{EF3B3BB8-C1DE-49A0-851C-812BCA995DFA}" type="presParOf" srcId="{CDC99D48-8E9F-43E1-B9E0-8BA61812FF64}" destId="{189F3A42-CB2F-47D4-A51E-8EB556ADE9EF}" srcOrd="0" destOrd="0" presId="urn:microsoft.com/office/officeart/2005/8/layout/chevron2"/>
    <dgm:cxn modelId="{7D051D1E-A8F6-432A-8C73-4EC46BB2FD45}" type="presParOf" srcId="{189F3A42-CB2F-47D4-A51E-8EB556ADE9EF}" destId="{5A7AB7CD-8B17-48B6-B428-9B6938C2DC52}" srcOrd="0" destOrd="0" presId="urn:microsoft.com/office/officeart/2005/8/layout/chevron2"/>
    <dgm:cxn modelId="{47F40724-3C93-404D-8B20-EBC601742712}" type="presParOf" srcId="{189F3A42-CB2F-47D4-A51E-8EB556ADE9EF}" destId="{911E8041-ADE7-4662-AB44-B14D988106BF}" srcOrd="1" destOrd="0" presId="urn:microsoft.com/office/officeart/2005/8/layout/chevron2"/>
    <dgm:cxn modelId="{0E06B0FF-E363-410C-98A3-CC7C3F5D0E9F}" type="presParOf" srcId="{CDC99D48-8E9F-43E1-B9E0-8BA61812FF64}" destId="{18C3A5D3-4EB0-4B67-A1E4-4AD0760A86A7}" srcOrd="1" destOrd="0" presId="urn:microsoft.com/office/officeart/2005/8/layout/chevron2"/>
    <dgm:cxn modelId="{F887309C-C93A-4969-A063-18EF6869D0A0}" type="presParOf" srcId="{CDC99D48-8E9F-43E1-B9E0-8BA61812FF64}" destId="{EC009944-3E7F-44F1-9EDA-A5738A784E7C}" srcOrd="2" destOrd="0" presId="urn:microsoft.com/office/officeart/2005/8/layout/chevron2"/>
    <dgm:cxn modelId="{CF3DBA08-4504-4A5F-9134-0A05F3B7DF8A}" type="presParOf" srcId="{EC009944-3E7F-44F1-9EDA-A5738A784E7C}" destId="{E1A8408A-2F88-45DD-A28D-EF903C8BD19C}" srcOrd="0" destOrd="0" presId="urn:microsoft.com/office/officeart/2005/8/layout/chevron2"/>
    <dgm:cxn modelId="{388206A0-E345-4553-BC34-12678A7BB4BE}" type="presParOf" srcId="{EC009944-3E7F-44F1-9EDA-A5738A784E7C}" destId="{5EDCC2CF-6DBA-4C13-8B55-DA49194490D9}" srcOrd="1" destOrd="0" presId="urn:microsoft.com/office/officeart/2005/8/layout/chevron2"/>
    <dgm:cxn modelId="{0179A584-80D7-49CC-A20B-7B9C0D24C9AB}" type="presParOf" srcId="{CDC99D48-8E9F-43E1-B9E0-8BA61812FF64}" destId="{E87F1845-86E6-4F22-A363-FB6A4BC122B0}" srcOrd="3" destOrd="0" presId="urn:microsoft.com/office/officeart/2005/8/layout/chevron2"/>
    <dgm:cxn modelId="{F5C576B6-5E2B-4C9F-9E9A-02402E7DD692}" type="presParOf" srcId="{CDC99D48-8E9F-43E1-B9E0-8BA61812FF64}" destId="{9E9E91C1-A789-404B-A82B-468123EE017F}" srcOrd="4" destOrd="0" presId="urn:microsoft.com/office/officeart/2005/8/layout/chevron2"/>
    <dgm:cxn modelId="{13EE4DB9-9B18-4465-BA55-0AE8CC208426}" type="presParOf" srcId="{9E9E91C1-A789-404B-A82B-468123EE017F}" destId="{C4A3020E-E87B-4963-9EAC-D92148462321}" srcOrd="0" destOrd="0" presId="urn:microsoft.com/office/officeart/2005/8/layout/chevron2"/>
    <dgm:cxn modelId="{A6C6A733-BE76-4C00-983E-4F9459600EBB}" type="presParOf" srcId="{9E9E91C1-A789-404B-A82B-468123EE017F}" destId="{0E11FFF0-E783-4D9C-9B9D-133A400E495E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9.xml><?xml version="1.0" encoding="utf-8"?>
<dgm:dataModel xmlns:dgm="http://schemas.openxmlformats.org/drawingml/2006/diagram" xmlns:a="http://schemas.openxmlformats.org/drawingml/2006/main">
  <dgm:ptLst>
    <dgm:pt modelId="{1D78504F-7FAA-44C8-A551-25A9DA439D2A}" type="doc">
      <dgm:prSet loTypeId="urn:microsoft.com/office/officeart/2005/8/layout/chevron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AD5CEF2-2E55-4745-B4B0-E434FD08CDD0}">
      <dgm:prSet phldrT="[Текст]"/>
      <dgm:spPr>
        <a:solidFill>
          <a:srgbClr val="025B94"/>
        </a:solidFill>
      </dgm:spPr>
      <dgm:t>
        <a:bodyPr/>
        <a:lstStyle/>
        <a:p>
          <a:r>
            <a:rPr lang="ru-RU" dirty="0" smtClean="0"/>
            <a:t>Организатор в аудитории</a:t>
          </a:r>
          <a:endParaRPr lang="ru-RU" dirty="0"/>
        </a:p>
      </dgm:t>
    </dgm:pt>
    <dgm:pt modelId="{3E74FDE0-F727-49DC-99B7-92A29896E954}" type="parTrans" cxnId="{032F2F99-EBAB-4A99-AD83-7E8B507EC343}">
      <dgm:prSet/>
      <dgm:spPr/>
      <dgm:t>
        <a:bodyPr/>
        <a:lstStyle/>
        <a:p>
          <a:endParaRPr lang="ru-RU"/>
        </a:p>
      </dgm:t>
    </dgm:pt>
    <dgm:pt modelId="{3E9EF821-C21E-4863-93A4-E1C4172A03E3}" type="sibTrans" cxnId="{032F2F99-EBAB-4A99-AD83-7E8B507EC343}">
      <dgm:prSet/>
      <dgm:spPr/>
      <dgm:t>
        <a:bodyPr/>
        <a:lstStyle/>
        <a:p>
          <a:endParaRPr lang="ru-RU"/>
        </a:p>
      </dgm:t>
    </dgm:pt>
    <dgm:pt modelId="{1F045ECD-0EC1-453C-801C-6E18761D1A28}">
      <dgm:prSet phldrT="[Текст]"/>
      <dgm:spPr/>
      <dgm:t>
        <a:bodyPr/>
        <a:lstStyle/>
        <a:p>
          <a:r>
            <a:rPr lang="ru-RU" dirty="0" smtClean="0">
              <a:solidFill>
                <a:srgbClr val="006AB3"/>
              </a:solidFill>
              <a:latin typeface="+mn-lt"/>
              <a:ea typeface="+mn-ea"/>
              <a:cs typeface="+mn-cs"/>
            </a:rPr>
            <a:t>ППЭ-05-01, ППЭ-05-02, ППЭ-05-02 –У, ППЭ-05-03-У,  ППЭ-07, ППЭ-11, ППЭ-12-02, ППЭ-12-03, ППЭ-12-04МАШ, ППЭ-14-02, ППЭ-14-02-У,  ППЭ-14-04, ППЭ-16, ППЭ-19, ППЭ-23-01   	</a:t>
          </a:r>
          <a:endParaRPr lang="ru-RU" dirty="0"/>
        </a:p>
      </dgm:t>
    </dgm:pt>
    <dgm:pt modelId="{9008DB4D-146F-47C0-B946-1F94EE09D44D}" type="parTrans" cxnId="{EECD0060-3F49-45C8-A122-627212A5AAB2}">
      <dgm:prSet/>
      <dgm:spPr/>
      <dgm:t>
        <a:bodyPr/>
        <a:lstStyle/>
        <a:p>
          <a:endParaRPr lang="ru-RU"/>
        </a:p>
      </dgm:t>
    </dgm:pt>
    <dgm:pt modelId="{DD44633A-6708-43FA-9CEE-A76CD054A60A}" type="sibTrans" cxnId="{EECD0060-3F49-45C8-A122-627212A5AAB2}">
      <dgm:prSet/>
      <dgm:spPr/>
      <dgm:t>
        <a:bodyPr/>
        <a:lstStyle/>
        <a:p>
          <a:endParaRPr lang="ru-RU"/>
        </a:p>
      </dgm:t>
    </dgm:pt>
    <dgm:pt modelId="{2CC9685F-7794-4A14-AD68-B0B04E6D101A}">
      <dgm:prSet phldrT="[Текст]"/>
      <dgm:spPr>
        <a:solidFill>
          <a:srgbClr val="025B94"/>
        </a:solidFill>
      </dgm:spPr>
      <dgm:t>
        <a:bodyPr/>
        <a:lstStyle/>
        <a:p>
          <a:r>
            <a:rPr lang="ru-RU" dirty="0" smtClean="0"/>
            <a:t>Организатор вне аудитории</a:t>
          </a:r>
          <a:endParaRPr lang="ru-RU" dirty="0"/>
        </a:p>
      </dgm:t>
    </dgm:pt>
    <dgm:pt modelId="{3E88119A-736C-4664-AC3F-BF4B090EF84E}" type="parTrans" cxnId="{DC1278E8-18E4-4702-8DA0-0ADB25A2770E}">
      <dgm:prSet/>
      <dgm:spPr/>
      <dgm:t>
        <a:bodyPr/>
        <a:lstStyle/>
        <a:p>
          <a:endParaRPr lang="ru-RU"/>
        </a:p>
      </dgm:t>
    </dgm:pt>
    <dgm:pt modelId="{5ACCCF5F-D9E0-45F6-8900-0D90764E39DA}" type="sibTrans" cxnId="{DC1278E8-18E4-4702-8DA0-0ADB25A2770E}">
      <dgm:prSet/>
      <dgm:spPr/>
      <dgm:t>
        <a:bodyPr/>
        <a:lstStyle/>
        <a:p>
          <a:endParaRPr lang="ru-RU"/>
        </a:p>
      </dgm:t>
    </dgm:pt>
    <dgm:pt modelId="{08F46B42-6573-4707-8AA7-A253D558D1DF}">
      <dgm:prSet phldrT="[Текст]"/>
      <dgm:spPr/>
      <dgm:t>
        <a:bodyPr/>
        <a:lstStyle/>
        <a:p>
          <a:r>
            <a:rPr lang="ru-RU" dirty="0" smtClean="0">
              <a:solidFill>
                <a:srgbClr val="006AB3"/>
              </a:solidFill>
              <a:latin typeface="+mn-lt"/>
              <a:ea typeface="+mn-ea"/>
              <a:cs typeface="+mn-cs"/>
            </a:rPr>
            <a:t>ППЭ-05-04-У, ППЭ-06-01, ППЭ-06-02, ППЭ-07, ППЭ-19 	</a:t>
          </a:r>
          <a:endParaRPr lang="ru-RU" dirty="0"/>
        </a:p>
      </dgm:t>
    </dgm:pt>
    <dgm:pt modelId="{6C6D97D4-C92F-4B8B-90EB-9A60CBD3CD32}" type="parTrans" cxnId="{E627A05D-BA55-420E-A037-B63F86A9FCA8}">
      <dgm:prSet/>
      <dgm:spPr/>
      <dgm:t>
        <a:bodyPr/>
        <a:lstStyle/>
        <a:p>
          <a:endParaRPr lang="ru-RU"/>
        </a:p>
      </dgm:t>
    </dgm:pt>
    <dgm:pt modelId="{8CD729F4-6EBE-49D6-92B3-D64FBFD0715A}" type="sibTrans" cxnId="{E627A05D-BA55-420E-A037-B63F86A9FCA8}">
      <dgm:prSet/>
      <dgm:spPr/>
      <dgm:t>
        <a:bodyPr/>
        <a:lstStyle/>
        <a:p>
          <a:endParaRPr lang="ru-RU"/>
        </a:p>
      </dgm:t>
    </dgm:pt>
    <dgm:pt modelId="{DA5C54C3-46EE-4E8C-BF63-9FD6FB9F47A1}">
      <dgm:prSet phldrT="[Текст]"/>
      <dgm:spPr>
        <a:solidFill>
          <a:srgbClr val="025B94"/>
        </a:solidFill>
      </dgm:spPr>
      <dgm:t>
        <a:bodyPr/>
        <a:lstStyle/>
        <a:p>
          <a:r>
            <a:rPr lang="ru-RU" dirty="0" smtClean="0"/>
            <a:t>Общественные наблюдатели</a:t>
          </a:r>
          <a:endParaRPr lang="ru-RU" dirty="0"/>
        </a:p>
      </dgm:t>
    </dgm:pt>
    <dgm:pt modelId="{BC329DCB-0D90-40AE-80E7-DFA3FB72AFF2}" type="parTrans" cxnId="{E665605A-6F80-462D-9DB9-C63CB847F4C2}">
      <dgm:prSet/>
      <dgm:spPr/>
      <dgm:t>
        <a:bodyPr/>
        <a:lstStyle/>
        <a:p>
          <a:endParaRPr lang="ru-RU"/>
        </a:p>
      </dgm:t>
    </dgm:pt>
    <dgm:pt modelId="{60E546BC-E373-4B74-8E7E-5F696440EDD8}" type="sibTrans" cxnId="{E665605A-6F80-462D-9DB9-C63CB847F4C2}">
      <dgm:prSet/>
      <dgm:spPr/>
      <dgm:t>
        <a:bodyPr/>
        <a:lstStyle/>
        <a:p>
          <a:endParaRPr lang="ru-RU"/>
        </a:p>
      </dgm:t>
    </dgm:pt>
    <dgm:pt modelId="{6D399DED-9DC4-430E-B6FE-AC193385554F}">
      <dgm:prSet phldrT="[Текст]"/>
      <dgm:spPr/>
      <dgm:t>
        <a:bodyPr/>
        <a:lstStyle/>
        <a:p>
          <a:r>
            <a:rPr lang="ru-RU" dirty="0" smtClean="0">
              <a:solidFill>
                <a:srgbClr val="006AB3"/>
              </a:solidFill>
              <a:latin typeface="+mn-lt"/>
              <a:ea typeface="+mn-ea"/>
              <a:cs typeface="+mn-cs"/>
            </a:rPr>
            <a:t>ППЭ-18МАШ</a:t>
          </a:r>
          <a:endParaRPr lang="ru-RU" dirty="0"/>
        </a:p>
      </dgm:t>
    </dgm:pt>
    <dgm:pt modelId="{D193A531-2D1C-4893-8DB1-FFBE527B4070}" type="parTrans" cxnId="{20995414-A986-4089-9D20-778D724F0AAF}">
      <dgm:prSet/>
      <dgm:spPr/>
      <dgm:t>
        <a:bodyPr/>
        <a:lstStyle/>
        <a:p>
          <a:endParaRPr lang="ru-RU"/>
        </a:p>
      </dgm:t>
    </dgm:pt>
    <dgm:pt modelId="{546289E3-2C83-4C5D-B71C-C5575AB87BDF}" type="sibTrans" cxnId="{20995414-A986-4089-9D20-778D724F0AAF}">
      <dgm:prSet/>
      <dgm:spPr/>
      <dgm:t>
        <a:bodyPr/>
        <a:lstStyle/>
        <a:p>
          <a:endParaRPr lang="ru-RU"/>
        </a:p>
      </dgm:t>
    </dgm:pt>
    <dgm:pt modelId="{DFBE8DDD-9D86-4E50-8278-559621C370D4}">
      <dgm:prSet phldrT="[Текст]"/>
      <dgm:spPr>
        <a:solidFill>
          <a:srgbClr val="025B94"/>
        </a:solidFill>
      </dgm:spPr>
      <dgm:t>
        <a:bodyPr/>
        <a:lstStyle/>
        <a:p>
          <a:r>
            <a:rPr lang="ru-RU" dirty="0" smtClean="0"/>
            <a:t>Сопровождающие участников из ОО</a:t>
          </a:r>
          <a:endParaRPr lang="ru-RU" dirty="0"/>
        </a:p>
      </dgm:t>
    </dgm:pt>
    <dgm:pt modelId="{67792F0A-6C43-4554-B263-A1880E990D12}" type="parTrans" cxnId="{D82EBFF3-EDB5-4A10-9109-A773132B2C4E}">
      <dgm:prSet/>
      <dgm:spPr/>
      <dgm:t>
        <a:bodyPr/>
        <a:lstStyle/>
        <a:p>
          <a:endParaRPr lang="ru-RU"/>
        </a:p>
      </dgm:t>
    </dgm:pt>
    <dgm:pt modelId="{C07325F1-66C7-4999-94BB-FD1321A9666E}" type="sibTrans" cxnId="{D82EBFF3-EDB5-4A10-9109-A773132B2C4E}">
      <dgm:prSet/>
      <dgm:spPr/>
      <dgm:t>
        <a:bodyPr/>
        <a:lstStyle/>
        <a:p>
          <a:endParaRPr lang="ru-RU"/>
        </a:p>
      </dgm:t>
    </dgm:pt>
    <dgm:pt modelId="{7EBC8D6A-9B1A-498E-9384-F522216B9EF7}">
      <dgm:prSet phldrT="[Текст]"/>
      <dgm:spPr/>
      <dgm:t>
        <a:bodyPr/>
        <a:lstStyle/>
        <a:p>
          <a:r>
            <a:rPr lang="ru-RU" dirty="0" smtClean="0">
              <a:solidFill>
                <a:srgbClr val="006AB3"/>
              </a:solidFill>
              <a:latin typeface="+mn-lt"/>
              <a:ea typeface="+mn-ea"/>
              <a:cs typeface="+mn-cs"/>
            </a:rPr>
            <a:t>ППЭ-20	</a:t>
          </a:r>
          <a:endParaRPr lang="ru-RU" dirty="0"/>
        </a:p>
      </dgm:t>
    </dgm:pt>
    <dgm:pt modelId="{B708059D-231D-48DB-8117-015B08120051}" type="parTrans" cxnId="{D679D913-7E07-42A4-A162-765DF884CC25}">
      <dgm:prSet/>
      <dgm:spPr/>
      <dgm:t>
        <a:bodyPr/>
        <a:lstStyle/>
        <a:p>
          <a:endParaRPr lang="ru-RU"/>
        </a:p>
      </dgm:t>
    </dgm:pt>
    <dgm:pt modelId="{D142C88C-615D-43D6-8E86-A33F02DF75E9}" type="sibTrans" cxnId="{D679D913-7E07-42A4-A162-765DF884CC25}">
      <dgm:prSet/>
      <dgm:spPr/>
      <dgm:t>
        <a:bodyPr/>
        <a:lstStyle/>
        <a:p>
          <a:endParaRPr lang="ru-RU"/>
        </a:p>
      </dgm:t>
    </dgm:pt>
    <dgm:pt modelId="{CDC99D48-8E9F-43E1-B9E0-8BA61812FF64}" type="pres">
      <dgm:prSet presAssocID="{1D78504F-7FAA-44C8-A551-25A9DA439D2A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ADBEDE0-6549-4BE0-81A3-93923E5BB494}" type="pres">
      <dgm:prSet presAssocID="{2AD5CEF2-2E55-4745-B4B0-E434FD08CDD0}" presName="composite" presStyleCnt="0"/>
      <dgm:spPr/>
    </dgm:pt>
    <dgm:pt modelId="{BEAAAD20-5FA0-4B38-9BAE-70EE51518C64}" type="pres">
      <dgm:prSet presAssocID="{2AD5CEF2-2E55-4745-B4B0-E434FD08CDD0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FF2F086-C641-4FAB-BE0B-91883DC5BDE9}" type="pres">
      <dgm:prSet presAssocID="{2AD5CEF2-2E55-4745-B4B0-E434FD08CDD0}" presName="descendantText" presStyleLbl="align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162B347-9F99-4543-97C8-EFB628A22D6A}" type="pres">
      <dgm:prSet presAssocID="{3E9EF821-C21E-4863-93A4-E1C4172A03E3}" presName="sp" presStyleCnt="0"/>
      <dgm:spPr/>
    </dgm:pt>
    <dgm:pt modelId="{EC009944-3E7F-44F1-9EDA-A5738A784E7C}" type="pres">
      <dgm:prSet presAssocID="{2CC9685F-7794-4A14-AD68-B0B04E6D101A}" presName="composite" presStyleCnt="0"/>
      <dgm:spPr/>
    </dgm:pt>
    <dgm:pt modelId="{E1A8408A-2F88-45DD-A28D-EF903C8BD19C}" type="pres">
      <dgm:prSet presAssocID="{2CC9685F-7794-4A14-AD68-B0B04E6D101A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DCC2CF-6DBA-4C13-8B55-DA49194490D9}" type="pres">
      <dgm:prSet presAssocID="{2CC9685F-7794-4A14-AD68-B0B04E6D101A}" presName="descendantText" presStyleLbl="align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87F1845-86E6-4F22-A363-FB6A4BC122B0}" type="pres">
      <dgm:prSet presAssocID="{5ACCCF5F-D9E0-45F6-8900-0D90764E39DA}" presName="sp" presStyleCnt="0"/>
      <dgm:spPr/>
    </dgm:pt>
    <dgm:pt modelId="{9E9E91C1-A789-404B-A82B-468123EE017F}" type="pres">
      <dgm:prSet presAssocID="{DA5C54C3-46EE-4E8C-BF63-9FD6FB9F47A1}" presName="composite" presStyleCnt="0"/>
      <dgm:spPr/>
    </dgm:pt>
    <dgm:pt modelId="{C4A3020E-E87B-4963-9EAC-D92148462321}" type="pres">
      <dgm:prSet presAssocID="{DA5C54C3-46EE-4E8C-BF63-9FD6FB9F47A1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E11FFF0-E783-4D9C-9B9D-133A400E495E}" type="pres">
      <dgm:prSet presAssocID="{DA5C54C3-46EE-4E8C-BF63-9FD6FB9F47A1}" presName="descendantText" presStyleLbl="align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A80496-794A-4724-B893-0B76B54C58F3}" type="pres">
      <dgm:prSet presAssocID="{60E546BC-E373-4B74-8E7E-5F696440EDD8}" presName="sp" presStyleCnt="0"/>
      <dgm:spPr/>
    </dgm:pt>
    <dgm:pt modelId="{68BED8CF-0ACE-4A71-AB31-07958B6FEDD4}" type="pres">
      <dgm:prSet presAssocID="{DFBE8DDD-9D86-4E50-8278-559621C370D4}" presName="composite" presStyleCnt="0"/>
      <dgm:spPr/>
    </dgm:pt>
    <dgm:pt modelId="{FD4A4408-BAF1-4B66-BC5C-F15403DAD0A5}" type="pres">
      <dgm:prSet presAssocID="{DFBE8DDD-9D86-4E50-8278-559621C370D4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59DF50B-BB12-47BB-9198-69542E1EF924}" type="pres">
      <dgm:prSet presAssocID="{DFBE8DDD-9D86-4E50-8278-559621C370D4}" presName="descendantText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ECD0060-3F49-45C8-A122-627212A5AAB2}" srcId="{2AD5CEF2-2E55-4745-B4B0-E434FD08CDD0}" destId="{1F045ECD-0EC1-453C-801C-6E18761D1A28}" srcOrd="0" destOrd="0" parTransId="{9008DB4D-146F-47C0-B946-1F94EE09D44D}" sibTransId="{DD44633A-6708-43FA-9CEE-A76CD054A60A}"/>
    <dgm:cxn modelId="{6699B182-6EEA-400D-9A48-1DCEF5638875}" type="presOf" srcId="{7EBC8D6A-9B1A-498E-9384-F522216B9EF7}" destId="{959DF50B-BB12-47BB-9198-69542E1EF924}" srcOrd="0" destOrd="0" presId="urn:microsoft.com/office/officeart/2005/8/layout/chevron2"/>
    <dgm:cxn modelId="{99015061-3D2C-4C53-8F40-5E7ABCB02D34}" type="presOf" srcId="{1F045ECD-0EC1-453C-801C-6E18761D1A28}" destId="{7FF2F086-C641-4FAB-BE0B-91883DC5BDE9}" srcOrd="0" destOrd="0" presId="urn:microsoft.com/office/officeart/2005/8/layout/chevron2"/>
    <dgm:cxn modelId="{032F2F99-EBAB-4A99-AD83-7E8B507EC343}" srcId="{1D78504F-7FAA-44C8-A551-25A9DA439D2A}" destId="{2AD5CEF2-2E55-4745-B4B0-E434FD08CDD0}" srcOrd="0" destOrd="0" parTransId="{3E74FDE0-F727-49DC-99B7-92A29896E954}" sibTransId="{3E9EF821-C21E-4863-93A4-E1C4172A03E3}"/>
    <dgm:cxn modelId="{293E9B0C-CCF0-4B7A-9282-665BD6E86584}" type="presOf" srcId="{08F46B42-6573-4707-8AA7-A253D558D1DF}" destId="{5EDCC2CF-6DBA-4C13-8B55-DA49194490D9}" srcOrd="0" destOrd="0" presId="urn:microsoft.com/office/officeart/2005/8/layout/chevron2"/>
    <dgm:cxn modelId="{E665605A-6F80-462D-9DB9-C63CB847F4C2}" srcId="{1D78504F-7FAA-44C8-A551-25A9DA439D2A}" destId="{DA5C54C3-46EE-4E8C-BF63-9FD6FB9F47A1}" srcOrd="2" destOrd="0" parTransId="{BC329DCB-0D90-40AE-80E7-DFA3FB72AFF2}" sibTransId="{60E546BC-E373-4B74-8E7E-5F696440EDD8}"/>
    <dgm:cxn modelId="{8A2D2EFF-8B1C-4909-A8BA-B35E6E9E6F71}" type="presOf" srcId="{2AD5CEF2-2E55-4745-B4B0-E434FD08CDD0}" destId="{BEAAAD20-5FA0-4B38-9BAE-70EE51518C64}" srcOrd="0" destOrd="0" presId="urn:microsoft.com/office/officeart/2005/8/layout/chevron2"/>
    <dgm:cxn modelId="{CE92ED86-A4FD-4305-A977-1C5B35F0BE80}" type="presOf" srcId="{DFBE8DDD-9D86-4E50-8278-559621C370D4}" destId="{FD4A4408-BAF1-4B66-BC5C-F15403DAD0A5}" srcOrd="0" destOrd="0" presId="urn:microsoft.com/office/officeart/2005/8/layout/chevron2"/>
    <dgm:cxn modelId="{63600DEE-75E9-4574-81A9-F149B902C1D0}" type="presOf" srcId="{1D78504F-7FAA-44C8-A551-25A9DA439D2A}" destId="{CDC99D48-8E9F-43E1-B9E0-8BA61812FF64}" srcOrd="0" destOrd="0" presId="urn:microsoft.com/office/officeart/2005/8/layout/chevron2"/>
    <dgm:cxn modelId="{DC1278E8-18E4-4702-8DA0-0ADB25A2770E}" srcId="{1D78504F-7FAA-44C8-A551-25A9DA439D2A}" destId="{2CC9685F-7794-4A14-AD68-B0B04E6D101A}" srcOrd="1" destOrd="0" parTransId="{3E88119A-736C-4664-AC3F-BF4B090EF84E}" sibTransId="{5ACCCF5F-D9E0-45F6-8900-0D90764E39DA}"/>
    <dgm:cxn modelId="{E627A05D-BA55-420E-A037-B63F86A9FCA8}" srcId="{2CC9685F-7794-4A14-AD68-B0B04E6D101A}" destId="{08F46B42-6573-4707-8AA7-A253D558D1DF}" srcOrd="0" destOrd="0" parTransId="{6C6D97D4-C92F-4B8B-90EB-9A60CBD3CD32}" sibTransId="{8CD729F4-6EBE-49D6-92B3-D64FBFD0715A}"/>
    <dgm:cxn modelId="{B4C14FCF-9858-4444-B7FB-17675FFB1C42}" type="presOf" srcId="{DA5C54C3-46EE-4E8C-BF63-9FD6FB9F47A1}" destId="{C4A3020E-E87B-4963-9EAC-D92148462321}" srcOrd="0" destOrd="0" presId="urn:microsoft.com/office/officeart/2005/8/layout/chevron2"/>
    <dgm:cxn modelId="{557A5456-7BB0-4F9C-9929-2CA8430556F1}" type="presOf" srcId="{6D399DED-9DC4-430E-B6FE-AC193385554F}" destId="{0E11FFF0-E783-4D9C-9B9D-133A400E495E}" srcOrd="0" destOrd="0" presId="urn:microsoft.com/office/officeart/2005/8/layout/chevron2"/>
    <dgm:cxn modelId="{D679D913-7E07-42A4-A162-765DF884CC25}" srcId="{DFBE8DDD-9D86-4E50-8278-559621C370D4}" destId="{7EBC8D6A-9B1A-498E-9384-F522216B9EF7}" srcOrd="0" destOrd="0" parTransId="{B708059D-231D-48DB-8117-015B08120051}" sibTransId="{D142C88C-615D-43D6-8E86-A33F02DF75E9}"/>
    <dgm:cxn modelId="{2B6DABF1-0F5E-4F6F-B988-C33856A8212A}" type="presOf" srcId="{2CC9685F-7794-4A14-AD68-B0B04E6D101A}" destId="{E1A8408A-2F88-45DD-A28D-EF903C8BD19C}" srcOrd="0" destOrd="0" presId="urn:microsoft.com/office/officeart/2005/8/layout/chevron2"/>
    <dgm:cxn modelId="{20995414-A986-4089-9D20-778D724F0AAF}" srcId="{DA5C54C3-46EE-4E8C-BF63-9FD6FB9F47A1}" destId="{6D399DED-9DC4-430E-B6FE-AC193385554F}" srcOrd="0" destOrd="0" parTransId="{D193A531-2D1C-4893-8DB1-FFBE527B4070}" sibTransId="{546289E3-2C83-4C5D-B71C-C5575AB87BDF}"/>
    <dgm:cxn modelId="{D82EBFF3-EDB5-4A10-9109-A773132B2C4E}" srcId="{1D78504F-7FAA-44C8-A551-25A9DA439D2A}" destId="{DFBE8DDD-9D86-4E50-8278-559621C370D4}" srcOrd="3" destOrd="0" parTransId="{67792F0A-6C43-4554-B263-A1880E990D12}" sibTransId="{C07325F1-66C7-4999-94BB-FD1321A9666E}"/>
    <dgm:cxn modelId="{AB199A04-6ADC-4B39-AF0C-C23F5888FB63}" type="presParOf" srcId="{CDC99D48-8E9F-43E1-B9E0-8BA61812FF64}" destId="{EADBEDE0-6549-4BE0-81A3-93923E5BB494}" srcOrd="0" destOrd="0" presId="urn:microsoft.com/office/officeart/2005/8/layout/chevron2"/>
    <dgm:cxn modelId="{724ED362-908E-4201-97AB-E782F4D87E6A}" type="presParOf" srcId="{EADBEDE0-6549-4BE0-81A3-93923E5BB494}" destId="{BEAAAD20-5FA0-4B38-9BAE-70EE51518C64}" srcOrd="0" destOrd="0" presId="urn:microsoft.com/office/officeart/2005/8/layout/chevron2"/>
    <dgm:cxn modelId="{61B92A3F-DEDB-4118-A067-2A8396C580EB}" type="presParOf" srcId="{EADBEDE0-6549-4BE0-81A3-93923E5BB494}" destId="{7FF2F086-C641-4FAB-BE0B-91883DC5BDE9}" srcOrd="1" destOrd="0" presId="urn:microsoft.com/office/officeart/2005/8/layout/chevron2"/>
    <dgm:cxn modelId="{56C282B0-356C-43B2-BC7D-A4225AA7A5EA}" type="presParOf" srcId="{CDC99D48-8E9F-43E1-B9E0-8BA61812FF64}" destId="{8162B347-9F99-4543-97C8-EFB628A22D6A}" srcOrd="1" destOrd="0" presId="urn:microsoft.com/office/officeart/2005/8/layout/chevron2"/>
    <dgm:cxn modelId="{1474BF9A-70B8-47A9-9DC5-858DBC60395A}" type="presParOf" srcId="{CDC99D48-8E9F-43E1-B9E0-8BA61812FF64}" destId="{EC009944-3E7F-44F1-9EDA-A5738A784E7C}" srcOrd="2" destOrd="0" presId="urn:microsoft.com/office/officeart/2005/8/layout/chevron2"/>
    <dgm:cxn modelId="{C1CF7B22-95EA-4A87-BA07-329AAD3D9BC0}" type="presParOf" srcId="{EC009944-3E7F-44F1-9EDA-A5738A784E7C}" destId="{E1A8408A-2F88-45DD-A28D-EF903C8BD19C}" srcOrd="0" destOrd="0" presId="urn:microsoft.com/office/officeart/2005/8/layout/chevron2"/>
    <dgm:cxn modelId="{CF8A7797-726F-4AB8-81B0-EE81BE67F362}" type="presParOf" srcId="{EC009944-3E7F-44F1-9EDA-A5738A784E7C}" destId="{5EDCC2CF-6DBA-4C13-8B55-DA49194490D9}" srcOrd="1" destOrd="0" presId="urn:microsoft.com/office/officeart/2005/8/layout/chevron2"/>
    <dgm:cxn modelId="{944FD68D-37D2-4250-892E-C8D304F21186}" type="presParOf" srcId="{CDC99D48-8E9F-43E1-B9E0-8BA61812FF64}" destId="{E87F1845-86E6-4F22-A363-FB6A4BC122B0}" srcOrd="3" destOrd="0" presId="urn:microsoft.com/office/officeart/2005/8/layout/chevron2"/>
    <dgm:cxn modelId="{A098AF97-7398-40F5-AE24-8D29C2F6CD55}" type="presParOf" srcId="{CDC99D48-8E9F-43E1-B9E0-8BA61812FF64}" destId="{9E9E91C1-A789-404B-A82B-468123EE017F}" srcOrd="4" destOrd="0" presId="urn:microsoft.com/office/officeart/2005/8/layout/chevron2"/>
    <dgm:cxn modelId="{715590E7-E3F9-4224-BC2F-AA3A4BE68B98}" type="presParOf" srcId="{9E9E91C1-A789-404B-A82B-468123EE017F}" destId="{C4A3020E-E87B-4963-9EAC-D92148462321}" srcOrd="0" destOrd="0" presId="urn:microsoft.com/office/officeart/2005/8/layout/chevron2"/>
    <dgm:cxn modelId="{D464F2E6-0733-4318-97A8-71DCE05C979E}" type="presParOf" srcId="{9E9E91C1-A789-404B-A82B-468123EE017F}" destId="{0E11FFF0-E783-4D9C-9B9D-133A400E495E}" srcOrd="1" destOrd="0" presId="urn:microsoft.com/office/officeart/2005/8/layout/chevron2"/>
    <dgm:cxn modelId="{17F0185D-D173-4560-A888-C19520B4DD21}" type="presParOf" srcId="{CDC99D48-8E9F-43E1-B9E0-8BA61812FF64}" destId="{A0A80496-794A-4724-B893-0B76B54C58F3}" srcOrd="5" destOrd="0" presId="urn:microsoft.com/office/officeart/2005/8/layout/chevron2"/>
    <dgm:cxn modelId="{545E3D76-0A84-49C3-9232-A158175F27DF}" type="presParOf" srcId="{CDC99D48-8E9F-43E1-B9E0-8BA61812FF64}" destId="{68BED8CF-0ACE-4A71-AB31-07958B6FEDD4}" srcOrd="6" destOrd="0" presId="urn:microsoft.com/office/officeart/2005/8/layout/chevron2"/>
    <dgm:cxn modelId="{3C81FDF0-3961-4340-850A-4B412BED59EA}" type="presParOf" srcId="{68BED8CF-0ACE-4A71-AB31-07958B6FEDD4}" destId="{FD4A4408-BAF1-4B66-BC5C-F15403DAD0A5}" srcOrd="0" destOrd="0" presId="urn:microsoft.com/office/officeart/2005/8/layout/chevron2"/>
    <dgm:cxn modelId="{58412D39-2D9A-4194-9FE5-EB863F28F0A0}" type="presParOf" srcId="{68BED8CF-0ACE-4A71-AB31-07958B6FEDD4}" destId="{959DF50B-BB12-47BB-9198-69542E1EF924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7BB49A-AD42-49EC-AF5D-47A427021D6B}">
      <dsp:nvSpPr>
        <dsp:cNvPr id="0" name=""/>
        <dsp:cNvSpPr/>
      </dsp:nvSpPr>
      <dsp:spPr>
        <a:xfrm>
          <a:off x="42" y="147362"/>
          <a:ext cx="4037792" cy="374400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456" tIns="52832" rIns="92456" bIns="52832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/>
            <a:t>Внесение сведений в ФИС</a:t>
          </a:r>
          <a:endParaRPr lang="ru-RU" sz="1300" kern="1200" dirty="0"/>
        </a:p>
      </dsp:txBody>
      <dsp:txXfrm>
        <a:off x="42" y="147362"/>
        <a:ext cx="4037792" cy="374400"/>
      </dsp:txXfrm>
    </dsp:sp>
    <dsp:sp modelId="{37581155-D057-4F5D-A0D8-3DF16D467228}">
      <dsp:nvSpPr>
        <dsp:cNvPr id="0" name=""/>
        <dsp:cNvSpPr/>
      </dsp:nvSpPr>
      <dsp:spPr>
        <a:xfrm>
          <a:off x="42" y="521762"/>
          <a:ext cx="4037792" cy="2355210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342" tIns="69342" rIns="92456" bIns="104013" numCol="1" spcCol="1270" anchor="t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300" kern="1200" dirty="0" err="1" smtClean="0">
              <a:solidFill>
                <a:schemeClr val="accent1">
                  <a:lumMod val="50000"/>
                </a:schemeClr>
              </a:solidFill>
            </a:rPr>
            <a:t>Рособрнадзор</a:t>
          </a:r>
          <a:endParaRPr lang="ru-RU" sz="1300" kern="1200" dirty="0">
            <a:solidFill>
              <a:schemeClr val="accent1">
                <a:lumMod val="50000"/>
              </a:schemeClr>
            </a:solidFill>
          </a:endParaRP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300" kern="1200" dirty="0" smtClean="0">
              <a:solidFill>
                <a:schemeClr val="accent1">
                  <a:lumMod val="50000"/>
                </a:schemeClr>
              </a:solidFill>
            </a:rPr>
            <a:t>Организации, определённые </a:t>
          </a:r>
          <a:br>
            <a:rPr lang="ru-RU" sz="1300" kern="1200" dirty="0" smtClean="0">
              <a:solidFill>
                <a:schemeClr val="accent1">
                  <a:lumMod val="50000"/>
                </a:schemeClr>
              </a:solidFill>
            </a:rPr>
          </a:br>
          <a:r>
            <a:rPr lang="ru-RU" sz="1300" kern="1200" dirty="0" smtClean="0">
              <a:solidFill>
                <a:schemeClr val="accent1">
                  <a:lumMod val="50000"/>
                </a:schemeClr>
              </a:solidFill>
            </a:rPr>
            <a:t>по ФЗ «О контрактной системе…»</a:t>
          </a:r>
          <a:endParaRPr lang="ru-RU" sz="1300" kern="1200" dirty="0">
            <a:solidFill>
              <a:schemeClr val="accent1">
                <a:lumMod val="50000"/>
              </a:schemeClr>
            </a:solidFill>
          </a:endParaRP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300" kern="1200" dirty="0" smtClean="0">
              <a:solidFill>
                <a:schemeClr val="accent1">
                  <a:lumMod val="50000"/>
                </a:schemeClr>
              </a:solidFill>
            </a:rPr>
            <a:t>Дипломатические представительства и консульские учреждения с образовательными подразделениями</a:t>
          </a:r>
          <a:endParaRPr lang="ru-RU" sz="1300" kern="1200" dirty="0">
            <a:solidFill>
              <a:schemeClr val="accent1">
                <a:lumMod val="50000"/>
              </a:schemeClr>
            </a:solidFill>
          </a:endParaRP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300" kern="1200" dirty="0" smtClean="0">
              <a:solidFill>
                <a:schemeClr val="accent1">
                  <a:lumMod val="50000"/>
                </a:schemeClr>
              </a:solidFill>
            </a:rPr>
            <a:t>Учредители ЗОО</a:t>
          </a:r>
          <a:endParaRPr lang="ru-RU" sz="1300" kern="1200" dirty="0">
            <a:solidFill>
              <a:schemeClr val="accent1">
                <a:lumMod val="50000"/>
              </a:schemeClr>
            </a:solidFill>
          </a:endParaRP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300" kern="1200" dirty="0" smtClean="0">
              <a:solidFill>
                <a:schemeClr val="accent1">
                  <a:lumMod val="50000"/>
                </a:schemeClr>
              </a:solidFill>
            </a:rPr>
            <a:t>ОО ВО и СПО</a:t>
          </a:r>
          <a:endParaRPr lang="ru-RU" sz="1300" kern="1200" dirty="0">
            <a:solidFill>
              <a:schemeClr val="accent1">
                <a:lumMod val="50000"/>
              </a:schemeClr>
            </a:solidFill>
          </a:endParaRP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300" kern="1200" dirty="0" err="1" smtClean="0">
              <a:solidFill>
                <a:schemeClr val="accent1">
                  <a:lumMod val="50000"/>
                </a:schemeClr>
              </a:solidFill>
            </a:rPr>
            <a:t>Минобрнауки</a:t>
          </a:r>
          <a:r>
            <a:rPr lang="ru-RU" sz="1300" kern="1200" dirty="0" smtClean="0">
              <a:solidFill>
                <a:schemeClr val="accent1">
                  <a:lumMod val="50000"/>
                </a:schemeClr>
              </a:solidFill>
            </a:rPr>
            <a:t> России (до момента внесения соответствующих изменений)</a:t>
          </a:r>
          <a:endParaRPr lang="ru-RU" sz="1300" kern="1200" dirty="0">
            <a:solidFill>
              <a:schemeClr val="accent1">
                <a:lumMod val="50000"/>
              </a:schemeClr>
            </a:solidFill>
          </a:endParaRP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300" kern="1200" dirty="0" smtClean="0">
              <a:solidFill>
                <a:schemeClr val="accent1">
                  <a:lumMod val="50000"/>
                </a:schemeClr>
              </a:solidFill>
            </a:rPr>
            <a:t>Организаторы олимпиад школьников (федеральные и региональные ОИВ, ОО ВО)</a:t>
          </a:r>
          <a:endParaRPr lang="ru-RU" sz="1300" kern="1200" dirty="0">
            <a:solidFill>
              <a:schemeClr val="accent1">
                <a:lumMod val="50000"/>
              </a:schemeClr>
            </a:solidFill>
          </a:endParaRPr>
        </a:p>
      </dsp:txBody>
      <dsp:txXfrm>
        <a:off x="42" y="521762"/>
        <a:ext cx="4037792" cy="2355210"/>
      </dsp:txXfrm>
    </dsp:sp>
    <dsp:sp modelId="{977DC711-D062-46F6-AB90-78256A07AF0E}">
      <dsp:nvSpPr>
        <dsp:cNvPr id="0" name=""/>
        <dsp:cNvSpPr/>
      </dsp:nvSpPr>
      <dsp:spPr>
        <a:xfrm>
          <a:off x="4603125" y="147362"/>
          <a:ext cx="4037792" cy="374400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456" tIns="52832" rIns="92456" bIns="52832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 smtClean="0"/>
            <a:t>Внесение сведений в РИС</a:t>
          </a:r>
          <a:endParaRPr lang="ru-RU" sz="1300" kern="1200" dirty="0"/>
        </a:p>
      </dsp:txBody>
      <dsp:txXfrm>
        <a:off x="4603125" y="147362"/>
        <a:ext cx="4037792" cy="374400"/>
      </dsp:txXfrm>
    </dsp:sp>
    <dsp:sp modelId="{FF1A6689-7A70-441C-A65A-827671AD60E7}">
      <dsp:nvSpPr>
        <dsp:cNvPr id="0" name=""/>
        <dsp:cNvSpPr/>
      </dsp:nvSpPr>
      <dsp:spPr>
        <a:xfrm>
          <a:off x="4603125" y="521762"/>
          <a:ext cx="4037792" cy="2355210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342" tIns="69342" rIns="92456" bIns="104013" numCol="1" spcCol="1270" anchor="t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300" kern="1200" dirty="0" smtClean="0">
              <a:solidFill>
                <a:srgbClr val="012F4B"/>
              </a:solidFill>
            </a:rPr>
            <a:t>РЦОИ</a:t>
          </a:r>
          <a:endParaRPr lang="ru-RU" sz="1300" kern="1200" dirty="0">
            <a:solidFill>
              <a:srgbClr val="012F4B"/>
            </a:solidFill>
          </a:endParaRP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300" kern="1200" dirty="0" smtClean="0">
              <a:solidFill>
                <a:srgbClr val="012F4B"/>
              </a:solidFill>
            </a:rPr>
            <a:t>Органы МСУ</a:t>
          </a:r>
          <a:endParaRPr lang="ru-RU" sz="1300" kern="1200" dirty="0">
            <a:solidFill>
              <a:srgbClr val="012F4B"/>
            </a:solidFill>
          </a:endParaRP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300" kern="1200" dirty="0" smtClean="0">
              <a:solidFill>
                <a:srgbClr val="012F4B"/>
              </a:solidFill>
            </a:rPr>
            <a:t>ОО (общеобразовательные, </a:t>
          </a:r>
          <a:br>
            <a:rPr lang="ru-RU" sz="1300" kern="1200" dirty="0" smtClean="0">
              <a:solidFill>
                <a:srgbClr val="012F4B"/>
              </a:solidFill>
            </a:rPr>
          </a:br>
          <a:r>
            <a:rPr lang="ru-RU" sz="1300" kern="1200" dirty="0" smtClean="0">
              <a:solidFill>
                <a:srgbClr val="012F4B"/>
              </a:solidFill>
            </a:rPr>
            <a:t>СПО с одновременным получением среднего общего образования)</a:t>
          </a:r>
          <a:endParaRPr lang="ru-RU" sz="1300" kern="1200" dirty="0">
            <a:solidFill>
              <a:srgbClr val="012F4B"/>
            </a:solidFill>
          </a:endParaRPr>
        </a:p>
      </dsp:txBody>
      <dsp:txXfrm>
        <a:off x="4603125" y="521762"/>
        <a:ext cx="4037792" cy="235521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EB9EFF7-122B-4710-8ED3-E11EDED3C09A}">
      <dsp:nvSpPr>
        <dsp:cNvPr id="0" name=""/>
        <dsp:cNvSpPr/>
      </dsp:nvSpPr>
      <dsp:spPr>
        <a:xfrm>
          <a:off x="2553" y="437816"/>
          <a:ext cx="2025657" cy="121539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006AB3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dirty="0" err="1" smtClean="0">
              <a:solidFill>
                <a:srgbClr val="006AB3"/>
              </a:solidFill>
            </a:rPr>
            <a:t>Рособрнадзор</a:t>
          </a:r>
          <a:endParaRPr lang="ru-RU" sz="2100" b="1" kern="1200" dirty="0">
            <a:solidFill>
              <a:srgbClr val="006AB3"/>
            </a:solidFill>
          </a:endParaRPr>
        </a:p>
      </dsp:txBody>
      <dsp:txXfrm>
        <a:off x="2553" y="437816"/>
        <a:ext cx="2025657" cy="1215394"/>
      </dsp:txXfrm>
    </dsp:sp>
    <dsp:sp modelId="{84DDC149-8DED-4303-BD8E-2AE6C1AA1DDA}">
      <dsp:nvSpPr>
        <dsp:cNvPr id="0" name=""/>
        <dsp:cNvSpPr/>
      </dsp:nvSpPr>
      <dsp:spPr>
        <a:xfrm>
          <a:off x="2196908" y="437816"/>
          <a:ext cx="2025657" cy="121539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006AB3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dirty="0" smtClean="0">
              <a:solidFill>
                <a:srgbClr val="006AB3"/>
              </a:solidFill>
            </a:rPr>
            <a:t>Министерство образования и науки РД</a:t>
          </a:r>
          <a:endParaRPr lang="ru-RU" sz="2100" b="1" kern="1200" dirty="0">
            <a:solidFill>
              <a:srgbClr val="006AB3"/>
            </a:solidFill>
          </a:endParaRPr>
        </a:p>
      </dsp:txBody>
      <dsp:txXfrm>
        <a:off x="2196908" y="437816"/>
        <a:ext cx="2025657" cy="1215394"/>
      </dsp:txXfrm>
    </dsp:sp>
    <dsp:sp modelId="{CEA4B05A-54C0-4800-80D5-331F55C5313A}">
      <dsp:nvSpPr>
        <dsp:cNvPr id="0" name=""/>
        <dsp:cNvSpPr/>
      </dsp:nvSpPr>
      <dsp:spPr>
        <a:xfrm>
          <a:off x="4429162" y="437816"/>
          <a:ext cx="2025657" cy="121539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006AB3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dirty="0" smtClean="0">
              <a:solidFill>
                <a:srgbClr val="006AB3"/>
              </a:solidFill>
            </a:rPr>
            <a:t>РЦОИ</a:t>
          </a:r>
          <a:endParaRPr lang="ru-RU" sz="2100" b="1" kern="1200" dirty="0">
            <a:solidFill>
              <a:srgbClr val="006AB3"/>
            </a:solidFill>
          </a:endParaRPr>
        </a:p>
      </dsp:txBody>
      <dsp:txXfrm>
        <a:off x="4429162" y="437816"/>
        <a:ext cx="2025657" cy="1215394"/>
      </dsp:txXfrm>
    </dsp:sp>
    <dsp:sp modelId="{9D4772FD-71DD-4F00-9331-B5D590532825}">
      <dsp:nvSpPr>
        <dsp:cNvPr id="0" name=""/>
        <dsp:cNvSpPr/>
      </dsp:nvSpPr>
      <dsp:spPr>
        <a:xfrm>
          <a:off x="6687224" y="437816"/>
          <a:ext cx="2025657" cy="121539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006AB3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dirty="0" smtClean="0">
              <a:solidFill>
                <a:srgbClr val="006AB3"/>
              </a:solidFill>
            </a:rPr>
            <a:t>ГЭК</a:t>
          </a:r>
          <a:endParaRPr lang="ru-RU" sz="2100" b="1" kern="1200" dirty="0">
            <a:solidFill>
              <a:srgbClr val="006AB3"/>
            </a:solidFill>
          </a:endParaRPr>
        </a:p>
      </dsp:txBody>
      <dsp:txXfrm>
        <a:off x="6687224" y="437816"/>
        <a:ext cx="2025657" cy="1215394"/>
      </dsp:txXfrm>
    </dsp:sp>
    <dsp:sp modelId="{EE2D1B78-F87E-4A93-8EF9-41C63496978E}">
      <dsp:nvSpPr>
        <dsp:cNvPr id="0" name=""/>
        <dsp:cNvSpPr/>
      </dsp:nvSpPr>
      <dsp:spPr>
        <a:xfrm>
          <a:off x="2553" y="1855777"/>
          <a:ext cx="2025657" cy="121539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006AB3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dirty="0" smtClean="0">
              <a:solidFill>
                <a:srgbClr val="006AB3"/>
              </a:solidFill>
            </a:rPr>
            <a:t>Руководители и организаторы ППЭ </a:t>
          </a:r>
          <a:endParaRPr lang="ru-RU" sz="2100" b="1" kern="1200" dirty="0">
            <a:solidFill>
              <a:srgbClr val="006AB3"/>
            </a:solidFill>
          </a:endParaRPr>
        </a:p>
      </dsp:txBody>
      <dsp:txXfrm>
        <a:off x="2553" y="1855777"/>
        <a:ext cx="2025657" cy="1215394"/>
      </dsp:txXfrm>
    </dsp:sp>
    <dsp:sp modelId="{B24402D0-057F-49DA-9D37-2E7BDCA2F7A4}">
      <dsp:nvSpPr>
        <dsp:cNvPr id="0" name=""/>
        <dsp:cNvSpPr/>
      </dsp:nvSpPr>
      <dsp:spPr>
        <a:xfrm>
          <a:off x="1" y="3285008"/>
          <a:ext cx="2025657" cy="121539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006AB3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dirty="0" smtClean="0">
              <a:solidFill>
                <a:srgbClr val="006AB3"/>
              </a:solidFill>
            </a:rPr>
            <a:t>Председатель предметной комиссии</a:t>
          </a:r>
          <a:endParaRPr lang="ru-RU" sz="2100" b="1" kern="1200" dirty="0">
            <a:solidFill>
              <a:srgbClr val="006AB3"/>
            </a:solidFill>
          </a:endParaRPr>
        </a:p>
      </dsp:txBody>
      <dsp:txXfrm>
        <a:off x="1" y="3285008"/>
        <a:ext cx="2025657" cy="1215394"/>
      </dsp:txXfrm>
    </dsp:sp>
    <dsp:sp modelId="{BEC16A55-9C96-41ED-BC04-4848FC12A966}">
      <dsp:nvSpPr>
        <dsp:cNvPr id="0" name=""/>
        <dsp:cNvSpPr/>
      </dsp:nvSpPr>
      <dsp:spPr>
        <a:xfrm>
          <a:off x="2196908" y="3285008"/>
          <a:ext cx="2025657" cy="121539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006AB3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dirty="0" smtClean="0">
              <a:solidFill>
                <a:srgbClr val="006AB3"/>
              </a:solidFill>
            </a:rPr>
            <a:t>Члены предметных комиссий</a:t>
          </a:r>
          <a:endParaRPr lang="ru-RU" sz="2100" b="1" kern="1200" dirty="0">
            <a:solidFill>
              <a:srgbClr val="006AB3"/>
            </a:solidFill>
          </a:endParaRPr>
        </a:p>
      </dsp:txBody>
      <dsp:txXfrm>
        <a:off x="2196908" y="3285008"/>
        <a:ext cx="2025657" cy="1215394"/>
      </dsp:txXfrm>
    </dsp:sp>
    <dsp:sp modelId="{B4623AB6-FB47-4912-BA2E-33682C0A0C44}">
      <dsp:nvSpPr>
        <dsp:cNvPr id="0" name=""/>
        <dsp:cNvSpPr/>
      </dsp:nvSpPr>
      <dsp:spPr>
        <a:xfrm>
          <a:off x="6689778" y="3285008"/>
          <a:ext cx="2025657" cy="121539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006AB3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dirty="0" smtClean="0">
              <a:solidFill>
                <a:srgbClr val="006AB3"/>
              </a:solidFill>
            </a:rPr>
            <a:t>Члены конфликтной  комиссии</a:t>
          </a:r>
          <a:endParaRPr lang="ru-RU" sz="2100" b="1" kern="1200" dirty="0">
            <a:solidFill>
              <a:srgbClr val="006AB3"/>
            </a:solidFill>
          </a:endParaRPr>
        </a:p>
      </dsp:txBody>
      <dsp:txXfrm>
        <a:off x="6689778" y="3285008"/>
        <a:ext cx="2025657" cy="1215394"/>
      </dsp:txXfrm>
    </dsp:sp>
    <dsp:sp modelId="{049396ED-E2F7-4CB2-9C4E-5E841B193AF0}">
      <dsp:nvSpPr>
        <dsp:cNvPr id="0" name=""/>
        <dsp:cNvSpPr/>
      </dsp:nvSpPr>
      <dsp:spPr>
        <a:xfrm>
          <a:off x="4429162" y="3286153"/>
          <a:ext cx="2025657" cy="121539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006AB3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dirty="0" smtClean="0">
              <a:solidFill>
                <a:srgbClr val="006AB3"/>
              </a:solidFill>
            </a:rPr>
            <a:t>Председатель конфликтной  комиссии</a:t>
          </a:r>
          <a:endParaRPr lang="ru-RU" sz="2100" b="1" kern="1200" dirty="0">
            <a:solidFill>
              <a:srgbClr val="006AB3"/>
            </a:solidFill>
          </a:endParaRPr>
        </a:p>
      </dsp:txBody>
      <dsp:txXfrm>
        <a:off x="4429162" y="3286153"/>
        <a:ext cx="2025657" cy="1215394"/>
      </dsp:txXfrm>
    </dsp:sp>
    <dsp:sp modelId="{E9301748-E6D6-48C7-97EC-6D4CCD4358D7}">
      <dsp:nvSpPr>
        <dsp:cNvPr id="0" name=""/>
        <dsp:cNvSpPr/>
      </dsp:nvSpPr>
      <dsp:spPr>
        <a:xfrm>
          <a:off x="4429162" y="1856247"/>
          <a:ext cx="2025657" cy="121766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006AB3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dirty="0" smtClean="0">
              <a:solidFill>
                <a:srgbClr val="0070C0"/>
              </a:solidFill>
            </a:rPr>
            <a:t>Ассистенты, экзаменаторы-собеседники</a:t>
          </a:r>
          <a:endParaRPr lang="ru-RU" sz="2100" b="1" kern="1200" dirty="0">
            <a:solidFill>
              <a:srgbClr val="0070C0"/>
            </a:solidFill>
          </a:endParaRPr>
        </a:p>
      </dsp:txBody>
      <dsp:txXfrm>
        <a:off x="4429162" y="1856247"/>
        <a:ext cx="2025657" cy="1217667"/>
      </dsp:txXfrm>
    </dsp:sp>
    <dsp:sp modelId="{4A3528B1-7EAF-471B-8B6D-A0D8C7C8BEC8}">
      <dsp:nvSpPr>
        <dsp:cNvPr id="0" name=""/>
        <dsp:cNvSpPr/>
      </dsp:nvSpPr>
      <dsp:spPr>
        <a:xfrm>
          <a:off x="6689778" y="1857383"/>
          <a:ext cx="2025657" cy="121539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006AB3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dirty="0" smtClean="0">
              <a:solidFill>
                <a:srgbClr val="006AB3"/>
              </a:solidFill>
            </a:rPr>
            <a:t>Общественные наблюдатели</a:t>
          </a:r>
          <a:endParaRPr lang="ru-RU" sz="2100" b="1" kern="1200" dirty="0">
            <a:solidFill>
              <a:srgbClr val="006AB3"/>
            </a:solidFill>
          </a:endParaRPr>
        </a:p>
      </dsp:txBody>
      <dsp:txXfrm>
        <a:off x="6689778" y="1857383"/>
        <a:ext cx="2025657" cy="1215394"/>
      </dsp:txXfrm>
    </dsp:sp>
    <dsp:sp modelId="{46D1CB85-C065-4981-9345-DF7968C89974}">
      <dsp:nvSpPr>
        <dsp:cNvPr id="0" name=""/>
        <dsp:cNvSpPr/>
      </dsp:nvSpPr>
      <dsp:spPr>
        <a:xfrm>
          <a:off x="2196908" y="1857383"/>
          <a:ext cx="2025657" cy="121539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dirty="0" smtClean="0">
              <a:solidFill>
                <a:srgbClr val="006AB3"/>
              </a:solidFill>
            </a:rPr>
            <a:t>Технические специалисты</a:t>
          </a:r>
          <a:endParaRPr lang="ru-RU" sz="2100" b="1" kern="1200" dirty="0">
            <a:solidFill>
              <a:srgbClr val="006AB3"/>
            </a:solidFill>
          </a:endParaRPr>
        </a:p>
      </dsp:txBody>
      <dsp:txXfrm>
        <a:off x="2196908" y="1857383"/>
        <a:ext cx="2025657" cy="121539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B98983-8B15-45DD-96C5-731D7DDF8DAF}">
      <dsp:nvSpPr>
        <dsp:cNvPr id="0" name=""/>
        <dsp:cNvSpPr/>
      </dsp:nvSpPr>
      <dsp:spPr>
        <a:xfrm>
          <a:off x="0" y="2683"/>
          <a:ext cx="871296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2145CE9-D682-4B91-AFA0-4270D6E69D90}">
      <dsp:nvSpPr>
        <dsp:cNvPr id="0" name=""/>
        <dsp:cNvSpPr/>
      </dsp:nvSpPr>
      <dsp:spPr>
        <a:xfrm>
          <a:off x="0" y="2683"/>
          <a:ext cx="8712968" cy="6399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just" defTabSz="622300" rtl="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400" b="1" kern="1200" dirty="0" err="1" smtClean="0">
              <a:solidFill>
                <a:schemeClr val="accent1"/>
              </a:solidFill>
              <a:latin typeface="+mn-lt"/>
              <a:ea typeface="+mn-ea"/>
              <a:cs typeface="+mn-cs"/>
            </a:rPr>
            <a:t>Рособрнадзор</a:t>
          </a:r>
          <a:r>
            <a:rPr lang="ru-RU" sz="1400" b="1" kern="1200" dirty="0" smtClean="0">
              <a:solidFill>
                <a:schemeClr val="accent1"/>
              </a:solidFill>
              <a:latin typeface="+mn-lt"/>
              <a:ea typeface="+mn-ea"/>
              <a:cs typeface="+mn-cs"/>
            </a:rPr>
            <a:t> ежегодно публикует в сети "Интернет" информационные материалы о структуре и содержании КИМ и демонстрационный вариант КИМ по каждому учебному предмету</a:t>
          </a:r>
          <a:endParaRPr lang="ru-RU" sz="1400" b="1" kern="1200" dirty="0">
            <a:solidFill>
              <a:schemeClr val="accent1"/>
            </a:solidFill>
            <a:latin typeface="+mn-lt"/>
            <a:ea typeface="+mn-ea"/>
            <a:cs typeface="+mn-cs"/>
          </a:endParaRPr>
        </a:p>
      </dsp:txBody>
      <dsp:txXfrm>
        <a:off x="0" y="2683"/>
        <a:ext cx="8712968" cy="639937"/>
      </dsp:txXfrm>
    </dsp:sp>
    <dsp:sp modelId="{F0131D84-FB7D-46BC-B0D9-FC5BF9E9CBD3}">
      <dsp:nvSpPr>
        <dsp:cNvPr id="0" name=""/>
        <dsp:cNvSpPr/>
      </dsp:nvSpPr>
      <dsp:spPr>
        <a:xfrm>
          <a:off x="0" y="642620"/>
          <a:ext cx="871296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582DDF6-12B0-4264-A476-3C37F8D9090B}">
      <dsp:nvSpPr>
        <dsp:cNvPr id="0" name=""/>
        <dsp:cNvSpPr/>
      </dsp:nvSpPr>
      <dsp:spPr>
        <a:xfrm>
          <a:off x="0" y="750208"/>
          <a:ext cx="8704459" cy="15181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defTabSz="622300" rtl="0">
            <a:spcBef>
              <a:spcPct val="0"/>
            </a:spcBef>
          </a:pPr>
          <a:r>
            <a:rPr lang="ru-RU" sz="1400" b="1" kern="1200" dirty="0" smtClean="0">
              <a:solidFill>
                <a:schemeClr val="accent1"/>
              </a:solidFill>
              <a:latin typeface="+mn-lt"/>
              <a:ea typeface="+mn-ea"/>
              <a:cs typeface="+mn-cs"/>
            </a:rPr>
            <a:t>Для обеспечения КИМ для проведения ГИА разработанные варианты КИМ тиражируются (на бумажных носителях в специализированной упаковке или электронных носителях в зашифрованном виде) и направляются в УСС. </a:t>
          </a:r>
        </a:p>
        <a:p>
          <a:pPr lvl="0" defTabSz="622300" rtl="0">
            <a:spcBef>
              <a:spcPct val="0"/>
            </a:spcBef>
          </a:pPr>
          <a:r>
            <a:rPr lang="ru-RU" sz="1400" b="1" kern="1200" dirty="0" smtClean="0">
              <a:solidFill>
                <a:schemeClr val="accent1"/>
              </a:solidFill>
              <a:latin typeface="+mn-lt"/>
              <a:ea typeface="+mn-ea"/>
              <a:cs typeface="+mn-cs"/>
            </a:rPr>
            <a:t>График доставки ЭМ и вид носителя, на котором доставляются КИМ, согласовывается с Министерством, не позднее 1 марта</a:t>
          </a:r>
        </a:p>
        <a:p>
          <a:pPr lvl="0" defTabSz="622300" rtl="0">
            <a:spcBef>
              <a:spcPct val="0"/>
            </a:spcBef>
          </a:pPr>
          <a:endParaRPr lang="ru-RU" sz="1400" b="1" kern="1200" dirty="0" smtClean="0">
            <a:solidFill>
              <a:srgbClr val="006AB3"/>
            </a:solidFill>
            <a:latin typeface="+mn-lt"/>
            <a:ea typeface="+mn-ea"/>
            <a:cs typeface="+mn-cs"/>
          </a:endParaRPr>
        </a:p>
        <a:p>
          <a:pPr lvl="0" algn="just" defTabSz="622300" rtl="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ru-RU" sz="1400" b="1" kern="1200" dirty="0">
            <a:solidFill>
              <a:schemeClr val="tx1"/>
            </a:solidFill>
          </a:endParaRPr>
        </a:p>
      </dsp:txBody>
      <dsp:txXfrm>
        <a:off x="0" y="750208"/>
        <a:ext cx="8704459" cy="1518135"/>
      </dsp:txXfrm>
    </dsp:sp>
    <dsp:sp modelId="{8741C4CF-66C4-4D99-A69E-C84E4234C15A}">
      <dsp:nvSpPr>
        <dsp:cNvPr id="0" name=""/>
        <dsp:cNvSpPr/>
      </dsp:nvSpPr>
      <dsp:spPr>
        <a:xfrm>
          <a:off x="0" y="1939295"/>
          <a:ext cx="871296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98EF481-09FD-4D61-9A04-7937532D5D0F}">
      <dsp:nvSpPr>
        <dsp:cNvPr id="0" name=""/>
        <dsp:cNvSpPr/>
      </dsp:nvSpPr>
      <dsp:spPr>
        <a:xfrm>
          <a:off x="0" y="2160755"/>
          <a:ext cx="8704459" cy="9545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defTabSz="622300" rtl="0">
            <a:spcBef>
              <a:spcPct val="0"/>
            </a:spcBef>
          </a:pPr>
          <a:r>
            <a:rPr lang="ru-RU" sz="1400" b="1" kern="1200" dirty="0" smtClean="0">
              <a:solidFill>
                <a:schemeClr val="accent1"/>
              </a:solidFill>
              <a:latin typeface="+mn-lt"/>
              <a:ea typeface="+mn-ea"/>
              <a:cs typeface="+mn-cs"/>
            </a:rPr>
            <a:t>В целях осуществления контроля за использованием КИМ и пресечения случаев разглашения информации, содержащейся в КИМ, </a:t>
          </a:r>
          <a:r>
            <a:rPr lang="ru-RU" sz="1400" b="1" kern="1200" dirty="0" err="1" smtClean="0">
              <a:solidFill>
                <a:schemeClr val="accent1"/>
              </a:solidFill>
              <a:latin typeface="+mn-lt"/>
              <a:ea typeface="+mn-ea"/>
              <a:cs typeface="+mn-cs"/>
            </a:rPr>
            <a:t>Рособрнадзором</a:t>
          </a:r>
          <a:r>
            <a:rPr lang="ru-RU" sz="1400" b="1" kern="1200" dirty="0" smtClean="0">
              <a:solidFill>
                <a:schemeClr val="accent1"/>
              </a:solidFill>
              <a:latin typeface="+mn-lt"/>
              <a:ea typeface="+mn-ea"/>
              <a:cs typeface="+mn-cs"/>
            </a:rPr>
            <a:t> совместно с уполномоченной организацией создается группа, осуществляющая мониторинг информационно-телекоммуникационной сети "Интернет" на предмет размещения там информации, содержащейся в КИМ</a:t>
          </a:r>
        </a:p>
        <a:p>
          <a:pPr lvl="0" algn="just" defTabSz="622300" rtl="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ru-RU" sz="1600" b="1" kern="1200" dirty="0">
            <a:solidFill>
              <a:srgbClr val="006AB3"/>
            </a:solidFill>
            <a:latin typeface="+mn-lt"/>
            <a:ea typeface="+mn-ea"/>
            <a:cs typeface="+mn-cs"/>
          </a:endParaRPr>
        </a:p>
      </dsp:txBody>
      <dsp:txXfrm>
        <a:off x="0" y="2160755"/>
        <a:ext cx="8704459" cy="954568"/>
      </dsp:txXfrm>
    </dsp:sp>
    <dsp:sp modelId="{155BA2D1-F590-4F1C-BC05-440947574997}">
      <dsp:nvSpPr>
        <dsp:cNvPr id="0" name=""/>
        <dsp:cNvSpPr/>
      </dsp:nvSpPr>
      <dsp:spPr>
        <a:xfrm>
          <a:off x="0" y="3115324"/>
          <a:ext cx="871296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2268E87-D132-4E21-BBE3-49964374EA63}">
      <dsp:nvSpPr>
        <dsp:cNvPr id="0" name=""/>
        <dsp:cNvSpPr/>
      </dsp:nvSpPr>
      <dsp:spPr>
        <a:xfrm>
          <a:off x="0" y="3188139"/>
          <a:ext cx="8712968" cy="7999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just" defTabSz="622300" rtl="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400" b="1" kern="1200" dirty="0" smtClean="0">
              <a:solidFill>
                <a:schemeClr val="accent1"/>
              </a:solidFill>
              <a:latin typeface="+mn-lt"/>
              <a:ea typeface="+mn-ea"/>
              <a:cs typeface="+mn-cs"/>
            </a:rPr>
            <a:t>После проведения ГИА неиспользованные и использованные КИМ направляются в места, определенные Министерством,  для обеспечения их хранения</a:t>
          </a:r>
          <a:endParaRPr lang="ru-RU" sz="1400" b="1" kern="1200" dirty="0">
            <a:solidFill>
              <a:schemeClr val="accent1"/>
            </a:solidFill>
            <a:latin typeface="+mn-lt"/>
            <a:ea typeface="+mn-ea"/>
            <a:cs typeface="+mn-cs"/>
          </a:endParaRPr>
        </a:p>
      </dsp:txBody>
      <dsp:txXfrm>
        <a:off x="0" y="3188139"/>
        <a:ext cx="8712968" cy="799974"/>
      </dsp:txXfrm>
    </dsp:sp>
    <dsp:sp modelId="{4ECE63B8-47CD-48C9-950D-1DD9B4AFADFB}">
      <dsp:nvSpPr>
        <dsp:cNvPr id="0" name=""/>
        <dsp:cNvSpPr/>
      </dsp:nvSpPr>
      <dsp:spPr>
        <a:xfrm>
          <a:off x="0" y="3915299"/>
          <a:ext cx="871296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CF44D9D-135B-40FB-9FD5-9CA10FD3141D}">
      <dsp:nvSpPr>
        <dsp:cNvPr id="0" name=""/>
        <dsp:cNvSpPr/>
      </dsp:nvSpPr>
      <dsp:spPr>
        <a:xfrm>
          <a:off x="0" y="3915299"/>
          <a:ext cx="8712968" cy="6547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just" defTabSz="622300" rtl="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400" b="1" kern="1200" dirty="0" smtClean="0">
              <a:solidFill>
                <a:schemeClr val="accent1"/>
              </a:solidFill>
              <a:latin typeface="+mn-lt"/>
              <a:ea typeface="+mn-ea"/>
              <a:cs typeface="+mn-cs"/>
            </a:rPr>
            <a:t>Неиспользованные и использованные КИМ хранятся до 1 марта года, следующего за годом проведения экзамена</a:t>
          </a:r>
          <a:endParaRPr lang="ru-RU" sz="1400" b="1" kern="1200" dirty="0">
            <a:solidFill>
              <a:schemeClr val="accent1"/>
            </a:solidFill>
            <a:latin typeface="+mn-lt"/>
            <a:ea typeface="+mn-ea"/>
            <a:cs typeface="+mn-cs"/>
          </a:endParaRPr>
        </a:p>
      </dsp:txBody>
      <dsp:txXfrm>
        <a:off x="0" y="3915299"/>
        <a:ext cx="8712968" cy="654767"/>
      </dsp:txXfrm>
    </dsp:sp>
    <dsp:sp modelId="{D359C968-168A-457D-B160-41DA928F95D1}">
      <dsp:nvSpPr>
        <dsp:cNvPr id="0" name=""/>
        <dsp:cNvSpPr/>
      </dsp:nvSpPr>
      <dsp:spPr>
        <a:xfrm>
          <a:off x="0" y="4570067"/>
          <a:ext cx="8712968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DB241D-2D03-45C4-9CDB-08B67FB10DA0}">
      <dsp:nvSpPr>
        <dsp:cNvPr id="0" name=""/>
        <dsp:cNvSpPr/>
      </dsp:nvSpPr>
      <dsp:spPr>
        <a:xfrm>
          <a:off x="0" y="4570067"/>
          <a:ext cx="8712968" cy="51209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just" defTabSz="622300" rtl="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400" b="1" kern="1200" dirty="0" smtClean="0">
              <a:solidFill>
                <a:schemeClr val="accent1"/>
              </a:solidFill>
              <a:latin typeface="+mn-lt"/>
              <a:ea typeface="+mn-ea"/>
              <a:cs typeface="+mn-cs"/>
            </a:rPr>
            <a:t>По истечении указанного срока материалы уничтожаются лицом, назначенным Министерством, с оформлением соответствующего акта </a:t>
          </a:r>
          <a:endParaRPr lang="ru-RU" sz="1600" b="1" kern="1200" dirty="0">
            <a:solidFill>
              <a:schemeClr val="accent1"/>
            </a:solidFill>
            <a:latin typeface="+mn-lt"/>
            <a:ea typeface="+mn-ea"/>
            <a:cs typeface="+mn-cs"/>
          </a:endParaRPr>
        </a:p>
      </dsp:txBody>
      <dsp:txXfrm>
        <a:off x="0" y="4570067"/>
        <a:ext cx="8712968" cy="51209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1442B3-97FD-40BB-8150-0148AB8FC40B}">
      <dsp:nvSpPr>
        <dsp:cNvPr id="0" name=""/>
        <dsp:cNvSpPr/>
      </dsp:nvSpPr>
      <dsp:spPr>
        <a:xfrm>
          <a:off x="40" y="24700"/>
          <a:ext cx="3906412" cy="691200"/>
        </a:xfrm>
        <a:prstGeom prst="rect">
          <a:avLst/>
        </a:prstGeom>
        <a:solidFill>
          <a:srgbClr val="006AB3"/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lvl="0" algn="ctr" defTabSz="711200">
            <a:lnSpc>
              <a:spcPct val="100000"/>
            </a:lnSpc>
            <a:spcBef>
              <a:spcPct val="0"/>
            </a:spcBef>
            <a:spcAft>
              <a:spcPts val="1000"/>
            </a:spcAft>
          </a:pPr>
          <a:r>
            <a:rPr lang="ru-RU" sz="1600" b="1" kern="1200" dirty="0" smtClean="0">
              <a:solidFill>
                <a:schemeClr val="bg1"/>
              </a:solidFill>
            </a:rPr>
            <a:t>Продолжительность ЕГЭ</a:t>
          </a:r>
          <a:endParaRPr lang="ru-RU" sz="1600" b="1" kern="1200" dirty="0">
            <a:solidFill>
              <a:schemeClr val="bg1"/>
            </a:solidFill>
          </a:endParaRPr>
        </a:p>
      </dsp:txBody>
      <dsp:txXfrm>
        <a:off x="40" y="24700"/>
        <a:ext cx="3906412" cy="691200"/>
      </dsp:txXfrm>
    </dsp:sp>
    <dsp:sp modelId="{B286A17C-1F24-422A-8EC6-9E2F87C12D73}">
      <dsp:nvSpPr>
        <dsp:cNvPr id="0" name=""/>
        <dsp:cNvSpPr/>
      </dsp:nvSpPr>
      <dsp:spPr>
        <a:xfrm>
          <a:off x="40" y="728930"/>
          <a:ext cx="3906412" cy="4071965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ts val="1000"/>
            </a:spcAft>
            <a:buChar char="••"/>
          </a:pPr>
          <a:r>
            <a:rPr lang="ru-RU" sz="1400" kern="1200" dirty="0" smtClean="0">
              <a:solidFill>
                <a:srgbClr val="006AB3"/>
              </a:solidFill>
              <a:latin typeface="+mn-lt"/>
              <a:ea typeface="+mn-ea"/>
              <a:cs typeface="+mn-cs"/>
            </a:rPr>
            <a:t>по математике профильного уровня, физике, литературе, информатике и информационно-коммуникационным технологиям (ИКТ), обществознанию, истории </a:t>
          </a:r>
          <a:br>
            <a:rPr lang="ru-RU" sz="1400" kern="1200" dirty="0" smtClean="0">
              <a:solidFill>
                <a:srgbClr val="006AB3"/>
              </a:solidFill>
              <a:latin typeface="+mn-lt"/>
              <a:ea typeface="+mn-ea"/>
              <a:cs typeface="+mn-cs"/>
            </a:rPr>
          </a:br>
          <a:r>
            <a:rPr lang="ru-RU" sz="1400" kern="1200" dirty="0" smtClean="0">
              <a:solidFill>
                <a:srgbClr val="006AB3"/>
              </a:solidFill>
              <a:latin typeface="+mn-lt"/>
              <a:ea typeface="+mn-ea"/>
              <a:cs typeface="+mn-cs"/>
            </a:rPr>
            <a:t>3 часа 55 минут;</a:t>
          </a:r>
          <a:endParaRPr lang="ru-RU" sz="1400" kern="1200" dirty="0">
            <a:solidFill>
              <a:srgbClr val="006AB3"/>
            </a:solidFill>
            <a:latin typeface="+mn-lt"/>
            <a:ea typeface="+mn-ea"/>
            <a:cs typeface="+mn-cs"/>
          </a:endParaRP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ts val="1000"/>
            </a:spcAft>
            <a:buChar char="••"/>
          </a:pPr>
          <a:r>
            <a:rPr lang="ru-RU" sz="1400" kern="1200" dirty="0" smtClean="0">
              <a:solidFill>
                <a:srgbClr val="006AB3"/>
              </a:solidFill>
              <a:latin typeface="+mn-lt"/>
              <a:ea typeface="+mn-ea"/>
              <a:cs typeface="+mn-cs"/>
            </a:rPr>
            <a:t>по русскому языку, химии, биологии </a:t>
          </a:r>
          <a:br>
            <a:rPr lang="ru-RU" sz="1400" kern="1200" dirty="0" smtClean="0">
              <a:solidFill>
                <a:srgbClr val="006AB3"/>
              </a:solidFill>
              <a:latin typeface="+mn-lt"/>
              <a:ea typeface="+mn-ea"/>
              <a:cs typeface="+mn-cs"/>
            </a:rPr>
          </a:br>
          <a:r>
            <a:rPr lang="ru-RU" sz="1400" kern="1200" dirty="0" smtClean="0">
              <a:solidFill>
                <a:srgbClr val="006AB3"/>
              </a:solidFill>
              <a:latin typeface="+mn-lt"/>
              <a:ea typeface="+mn-ea"/>
              <a:cs typeface="+mn-cs"/>
            </a:rPr>
            <a:t>3 часа 30 минут;</a:t>
          </a:r>
          <a:endParaRPr lang="ru-RU" sz="1400" kern="1200" dirty="0">
            <a:solidFill>
              <a:srgbClr val="006AB3"/>
            </a:solidFill>
            <a:latin typeface="+mn-lt"/>
            <a:ea typeface="+mn-ea"/>
            <a:cs typeface="+mn-cs"/>
          </a:endParaRP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ts val="1000"/>
            </a:spcAft>
            <a:buChar char="••"/>
          </a:pPr>
          <a:r>
            <a:rPr lang="ru-RU" sz="1400" kern="1200" dirty="0" smtClean="0">
              <a:solidFill>
                <a:srgbClr val="006AB3"/>
              </a:solidFill>
              <a:latin typeface="+mn-lt"/>
              <a:ea typeface="+mn-ea"/>
              <a:cs typeface="+mn-cs"/>
            </a:rPr>
            <a:t>по математике базового уровня, географии, иностранным языкам (английский, французский, немецкий, испанский, китайский) (кроме раздела "Говорение") </a:t>
          </a:r>
          <a:br>
            <a:rPr lang="ru-RU" sz="1400" kern="1200" dirty="0" smtClean="0">
              <a:solidFill>
                <a:srgbClr val="006AB3"/>
              </a:solidFill>
              <a:latin typeface="+mn-lt"/>
              <a:ea typeface="+mn-ea"/>
              <a:cs typeface="+mn-cs"/>
            </a:rPr>
          </a:br>
          <a:r>
            <a:rPr lang="ru-RU" sz="1400" kern="1200" dirty="0" smtClean="0">
              <a:solidFill>
                <a:srgbClr val="006AB3"/>
              </a:solidFill>
              <a:latin typeface="+mn-lt"/>
              <a:ea typeface="+mn-ea"/>
              <a:cs typeface="+mn-cs"/>
            </a:rPr>
            <a:t>3 часа;</a:t>
          </a:r>
          <a:endParaRPr lang="ru-RU" sz="1400" kern="1200" dirty="0">
            <a:solidFill>
              <a:srgbClr val="006AB3"/>
            </a:solidFill>
            <a:latin typeface="+mn-lt"/>
            <a:ea typeface="+mn-ea"/>
            <a:cs typeface="+mn-cs"/>
          </a:endParaRP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ts val="1000"/>
            </a:spcAft>
            <a:buChar char="••"/>
          </a:pPr>
          <a:r>
            <a:rPr lang="ru-RU" sz="1400" kern="1200" dirty="0" smtClean="0">
              <a:solidFill>
                <a:srgbClr val="006AB3"/>
              </a:solidFill>
              <a:latin typeface="+mn-lt"/>
              <a:ea typeface="+mn-ea"/>
              <a:cs typeface="+mn-cs"/>
            </a:rPr>
            <a:t>по иностранным языкам (английский, французский, немецкий, испанский, китайский</a:t>
          </a:r>
          <a:r>
            <a:rPr lang="ru-RU" sz="1400" kern="1200" dirty="0" smtClean="0">
              <a:solidFill>
                <a:srgbClr val="00B050"/>
              </a:solidFill>
              <a:latin typeface="+mn-lt"/>
              <a:ea typeface="+mn-ea"/>
              <a:cs typeface="+mn-cs"/>
            </a:rPr>
            <a:t>)</a:t>
          </a:r>
          <a:r>
            <a:rPr lang="ru-RU" sz="1400" kern="1200" dirty="0" smtClean="0">
              <a:solidFill>
                <a:srgbClr val="006AB3"/>
              </a:solidFill>
              <a:latin typeface="+mn-lt"/>
              <a:ea typeface="+mn-ea"/>
              <a:cs typeface="+mn-cs"/>
            </a:rPr>
            <a:t> (раздел "Говорение") </a:t>
          </a:r>
          <a:br>
            <a:rPr lang="ru-RU" sz="1400" kern="1200" dirty="0" smtClean="0">
              <a:solidFill>
                <a:srgbClr val="006AB3"/>
              </a:solidFill>
              <a:latin typeface="+mn-lt"/>
              <a:ea typeface="+mn-ea"/>
              <a:cs typeface="+mn-cs"/>
            </a:rPr>
          </a:br>
          <a:r>
            <a:rPr lang="ru-RU" sz="1400" kern="1200" dirty="0" smtClean="0">
              <a:solidFill>
                <a:srgbClr val="006AB3"/>
              </a:solidFill>
              <a:latin typeface="+mn-lt"/>
              <a:ea typeface="+mn-ea"/>
              <a:cs typeface="+mn-cs"/>
            </a:rPr>
            <a:t>15 минут</a:t>
          </a:r>
          <a:endParaRPr lang="ru-RU" sz="1400" kern="1200" dirty="0">
            <a:solidFill>
              <a:srgbClr val="006AB3"/>
            </a:solidFill>
            <a:latin typeface="+mn-lt"/>
            <a:ea typeface="+mn-ea"/>
            <a:cs typeface="+mn-cs"/>
          </a:endParaRPr>
        </a:p>
      </dsp:txBody>
      <dsp:txXfrm>
        <a:off x="40" y="728930"/>
        <a:ext cx="3906412" cy="4071965"/>
      </dsp:txXfrm>
    </dsp:sp>
    <dsp:sp modelId="{12A314F1-EAA8-4AAD-A432-5412CEC9DE51}">
      <dsp:nvSpPr>
        <dsp:cNvPr id="0" name=""/>
        <dsp:cNvSpPr/>
      </dsp:nvSpPr>
      <dsp:spPr>
        <a:xfrm>
          <a:off x="4453351" y="17751"/>
          <a:ext cx="3906412" cy="691200"/>
        </a:xfrm>
        <a:prstGeom prst="rect">
          <a:avLst/>
        </a:prstGeom>
        <a:solidFill>
          <a:srgbClr val="006AB3"/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lvl="0" algn="ctr" defTabSz="711200">
            <a:lnSpc>
              <a:spcPct val="100000"/>
            </a:lnSpc>
            <a:spcBef>
              <a:spcPct val="0"/>
            </a:spcBef>
            <a:spcAft>
              <a:spcPts val="1000"/>
            </a:spcAft>
          </a:pPr>
          <a:r>
            <a:rPr lang="ru-RU" sz="1600" b="1" kern="1200" dirty="0" smtClean="0">
              <a:solidFill>
                <a:schemeClr val="bg1"/>
              </a:solidFill>
            </a:rPr>
            <a:t>Средства обучения и воспитания, использующиеся при проведении ЕГЭ </a:t>
          </a:r>
          <a:endParaRPr lang="ru-RU" sz="1600" b="1" kern="1200" dirty="0">
            <a:solidFill>
              <a:schemeClr val="bg1"/>
            </a:solidFill>
          </a:endParaRPr>
        </a:p>
      </dsp:txBody>
      <dsp:txXfrm>
        <a:off x="4453351" y="17751"/>
        <a:ext cx="3906412" cy="691200"/>
      </dsp:txXfrm>
    </dsp:sp>
    <dsp:sp modelId="{DFBAD9E8-E279-4AD6-B937-6586EE0B50C7}">
      <dsp:nvSpPr>
        <dsp:cNvPr id="0" name=""/>
        <dsp:cNvSpPr/>
      </dsp:nvSpPr>
      <dsp:spPr>
        <a:xfrm>
          <a:off x="4453390" y="668655"/>
          <a:ext cx="3906412" cy="4126163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ts val="1000"/>
            </a:spcAft>
            <a:buChar char="••"/>
          </a:pPr>
          <a:r>
            <a:rPr lang="ru-RU" sz="1400" kern="1200" dirty="0" smtClean="0">
              <a:solidFill>
                <a:srgbClr val="006AB3"/>
              </a:solidFill>
              <a:latin typeface="+mn-lt"/>
              <a:ea typeface="+mn-ea"/>
              <a:cs typeface="+mn-cs"/>
            </a:rPr>
            <a:t>по математике - линейка; </a:t>
          </a:r>
          <a:endParaRPr lang="ru-RU" sz="1400" kern="1200" dirty="0">
            <a:solidFill>
              <a:srgbClr val="006AB3"/>
            </a:solidFill>
            <a:latin typeface="+mn-lt"/>
            <a:ea typeface="+mn-ea"/>
            <a:cs typeface="+mn-cs"/>
          </a:endParaRP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ts val="1000"/>
            </a:spcAft>
            <a:buChar char="••"/>
          </a:pPr>
          <a:r>
            <a:rPr lang="ru-RU" sz="1400" kern="1200" dirty="0" smtClean="0">
              <a:solidFill>
                <a:srgbClr val="006AB3"/>
              </a:solidFill>
              <a:latin typeface="+mn-lt"/>
              <a:ea typeface="+mn-ea"/>
              <a:cs typeface="+mn-cs"/>
            </a:rPr>
            <a:t>по физике - линейка и непрограммируемый калькулятор;</a:t>
          </a:r>
          <a:endParaRPr lang="ru-RU" sz="1400" kern="1200" dirty="0">
            <a:solidFill>
              <a:srgbClr val="006AB3"/>
            </a:solidFill>
            <a:latin typeface="+mn-lt"/>
            <a:ea typeface="+mn-ea"/>
            <a:cs typeface="+mn-cs"/>
          </a:endParaRP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ts val="1000"/>
            </a:spcAft>
            <a:buChar char="••"/>
          </a:pPr>
          <a:r>
            <a:rPr lang="ru-RU" sz="1400" kern="1200" dirty="0" smtClean="0">
              <a:solidFill>
                <a:srgbClr val="006AB3"/>
              </a:solidFill>
              <a:latin typeface="+mn-lt"/>
              <a:ea typeface="+mn-ea"/>
              <a:cs typeface="+mn-cs"/>
            </a:rPr>
            <a:t>по химии - непрограммируемый калькулятор;</a:t>
          </a:r>
          <a:endParaRPr lang="ru-RU" sz="1400" kern="1200" dirty="0">
            <a:solidFill>
              <a:srgbClr val="006AB3"/>
            </a:solidFill>
            <a:latin typeface="+mn-lt"/>
            <a:ea typeface="+mn-ea"/>
            <a:cs typeface="+mn-cs"/>
          </a:endParaRP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ts val="1000"/>
            </a:spcAft>
            <a:buChar char="••"/>
          </a:pPr>
          <a:r>
            <a:rPr lang="ru-RU" sz="1400" kern="1200" dirty="0" smtClean="0">
              <a:solidFill>
                <a:srgbClr val="006AB3"/>
              </a:solidFill>
              <a:latin typeface="+mn-lt"/>
              <a:ea typeface="+mn-ea"/>
              <a:cs typeface="+mn-cs"/>
            </a:rPr>
            <a:t>по географии - линейка, транспортир, непрограммируемый калькулятор</a:t>
          </a:r>
          <a:endParaRPr lang="ru-RU" sz="1400" kern="1200" dirty="0">
            <a:solidFill>
              <a:srgbClr val="006AB3"/>
            </a:solidFill>
            <a:latin typeface="+mn-lt"/>
            <a:ea typeface="+mn-ea"/>
            <a:cs typeface="+mn-cs"/>
          </a:endParaRPr>
        </a:p>
      </dsp:txBody>
      <dsp:txXfrm>
        <a:off x="4453390" y="668655"/>
        <a:ext cx="3906412" cy="412616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1442B3-97FD-40BB-8150-0148AB8FC40B}">
      <dsp:nvSpPr>
        <dsp:cNvPr id="0" name=""/>
        <dsp:cNvSpPr/>
      </dsp:nvSpPr>
      <dsp:spPr>
        <a:xfrm>
          <a:off x="41" y="14854"/>
          <a:ext cx="3964274" cy="1094400"/>
        </a:xfrm>
        <a:prstGeom prst="rect">
          <a:avLst/>
        </a:prstGeom>
        <a:solidFill>
          <a:srgbClr val="006AB3"/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lvl="0" algn="ctr" defTabSz="711200">
            <a:lnSpc>
              <a:spcPct val="100000"/>
            </a:lnSpc>
            <a:spcBef>
              <a:spcPct val="0"/>
            </a:spcBef>
            <a:spcAft>
              <a:spcPts val="1000"/>
            </a:spcAft>
          </a:pPr>
          <a:r>
            <a:rPr lang="ru-RU" sz="1600" b="1" kern="1200" dirty="0" smtClean="0">
              <a:solidFill>
                <a:schemeClr val="bg1"/>
              </a:solidFill>
            </a:rPr>
            <a:t>Продолжительность ГВЭ</a:t>
          </a:r>
          <a:endParaRPr lang="ru-RU" sz="1600" b="1" kern="1200" dirty="0">
            <a:solidFill>
              <a:schemeClr val="bg1"/>
            </a:solidFill>
          </a:endParaRPr>
        </a:p>
      </dsp:txBody>
      <dsp:txXfrm>
        <a:off x="41" y="14854"/>
        <a:ext cx="3964274" cy="1094400"/>
      </dsp:txXfrm>
    </dsp:sp>
    <dsp:sp modelId="{B286A17C-1F24-422A-8EC6-9E2F87C12D73}">
      <dsp:nvSpPr>
        <dsp:cNvPr id="0" name=""/>
        <dsp:cNvSpPr/>
      </dsp:nvSpPr>
      <dsp:spPr>
        <a:xfrm>
          <a:off x="41" y="1124108"/>
          <a:ext cx="3964274" cy="3233609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ru-RU" sz="1400" b="0" kern="1200" dirty="0" smtClean="0">
              <a:solidFill>
                <a:srgbClr val="006AB3"/>
              </a:solidFill>
              <a:latin typeface="+mn-lt"/>
              <a:ea typeface="+mn-ea"/>
              <a:cs typeface="Arial" charset="0"/>
            </a:rPr>
            <a:t>по математике и русскому языку </a:t>
          </a:r>
          <a:br>
            <a:rPr lang="ru-RU" sz="1400" b="0" kern="1200" dirty="0" smtClean="0">
              <a:solidFill>
                <a:srgbClr val="006AB3"/>
              </a:solidFill>
              <a:latin typeface="+mn-lt"/>
              <a:ea typeface="+mn-ea"/>
              <a:cs typeface="Arial" charset="0"/>
            </a:rPr>
          </a:br>
          <a:r>
            <a:rPr lang="ru-RU" sz="1400" b="0" kern="1200" dirty="0" smtClean="0">
              <a:solidFill>
                <a:srgbClr val="006AB3"/>
              </a:solidFill>
              <a:latin typeface="+mn-lt"/>
              <a:ea typeface="+mn-ea"/>
              <a:cs typeface="Arial" charset="0"/>
            </a:rPr>
            <a:t>3 часа 55 минут;</a:t>
          </a:r>
          <a:endParaRPr lang="ru-RU" sz="1400" b="0" kern="1200" dirty="0">
            <a:solidFill>
              <a:srgbClr val="006AB3"/>
            </a:solidFill>
            <a:latin typeface="+mn-lt"/>
            <a:ea typeface="+mn-ea"/>
            <a:cs typeface="Arial" charset="0"/>
          </a:endParaRP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ru-RU" sz="1400" b="0" kern="1200" dirty="0" smtClean="0">
              <a:solidFill>
                <a:srgbClr val="006AB3"/>
              </a:solidFill>
              <a:latin typeface="+mn-lt"/>
              <a:ea typeface="+mn-ea"/>
              <a:cs typeface="Arial" charset="0"/>
            </a:rPr>
            <a:t>по обществознанию</a:t>
          </a:r>
          <a:br>
            <a:rPr lang="ru-RU" sz="1400" b="0" kern="1200" dirty="0" smtClean="0">
              <a:solidFill>
                <a:srgbClr val="006AB3"/>
              </a:solidFill>
              <a:latin typeface="+mn-lt"/>
              <a:ea typeface="+mn-ea"/>
              <a:cs typeface="Arial" charset="0"/>
            </a:rPr>
          </a:br>
          <a:r>
            <a:rPr lang="ru-RU" sz="1400" b="0" kern="1200" dirty="0" smtClean="0">
              <a:solidFill>
                <a:srgbClr val="006AB3"/>
              </a:solidFill>
              <a:latin typeface="+mn-lt"/>
              <a:ea typeface="+mn-ea"/>
              <a:cs typeface="Arial" charset="0"/>
            </a:rPr>
            <a:t>3 часа 55 минут;</a:t>
          </a:r>
          <a:endParaRPr lang="ru-RU" sz="1400" b="0" kern="1200" dirty="0">
            <a:solidFill>
              <a:srgbClr val="006AB3"/>
            </a:solidFill>
            <a:latin typeface="+mn-lt"/>
            <a:ea typeface="+mn-ea"/>
            <a:cs typeface="Arial" charset="0"/>
          </a:endParaRP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ru-RU" sz="1400" b="0" kern="1200" dirty="0" smtClean="0">
              <a:solidFill>
                <a:srgbClr val="006AB3"/>
              </a:solidFill>
              <a:latin typeface="+mn-lt"/>
              <a:ea typeface="+mn-ea"/>
              <a:cs typeface="Arial" charset="0"/>
            </a:rPr>
            <a:t>по физике, иностранным языкам (английский, французский, немецкий, испанский, китайский)  </a:t>
          </a:r>
          <a:br>
            <a:rPr lang="ru-RU" sz="1400" b="0" kern="1200" dirty="0" smtClean="0">
              <a:solidFill>
                <a:srgbClr val="006AB3"/>
              </a:solidFill>
              <a:latin typeface="+mn-lt"/>
              <a:ea typeface="+mn-ea"/>
              <a:cs typeface="Arial" charset="0"/>
            </a:rPr>
          </a:br>
          <a:r>
            <a:rPr lang="ru-RU" sz="1400" b="0" kern="1200" dirty="0" smtClean="0">
              <a:solidFill>
                <a:srgbClr val="006AB3"/>
              </a:solidFill>
              <a:latin typeface="+mn-lt"/>
              <a:ea typeface="+mn-ea"/>
              <a:cs typeface="Arial" charset="0"/>
            </a:rPr>
            <a:t>3 часа 30 минут;</a:t>
          </a:r>
          <a:endParaRPr lang="ru-RU" sz="1400" b="0" kern="1200" dirty="0">
            <a:solidFill>
              <a:srgbClr val="006AB3"/>
            </a:solidFill>
            <a:latin typeface="+mn-lt"/>
            <a:ea typeface="+mn-ea"/>
            <a:cs typeface="Arial" charset="0"/>
          </a:endParaRP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ru-RU" sz="1400" b="0" kern="1200" dirty="0" smtClean="0">
              <a:solidFill>
                <a:srgbClr val="006AB3"/>
              </a:solidFill>
              <a:latin typeface="+mn-lt"/>
              <a:ea typeface="+mn-ea"/>
              <a:cs typeface="Arial" charset="0"/>
            </a:rPr>
            <a:t>по биологии, истории и литературе</a:t>
          </a:r>
          <a:br>
            <a:rPr lang="ru-RU" sz="1400" b="0" kern="1200" dirty="0" smtClean="0">
              <a:solidFill>
                <a:srgbClr val="006AB3"/>
              </a:solidFill>
              <a:latin typeface="+mn-lt"/>
              <a:ea typeface="+mn-ea"/>
              <a:cs typeface="Arial" charset="0"/>
            </a:rPr>
          </a:br>
          <a:r>
            <a:rPr lang="ru-RU" sz="1400" b="0" kern="1200" dirty="0" smtClean="0">
              <a:solidFill>
                <a:srgbClr val="006AB3"/>
              </a:solidFill>
              <a:latin typeface="+mn-lt"/>
              <a:ea typeface="+mn-ea"/>
              <a:cs typeface="Arial" charset="0"/>
            </a:rPr>
            <a:t>3 часа;</a:t>
          </a:r>
          <a:endParaRPr lang="ru-RU" sz="1400" b="0" kern="1200" dirty="0">
            <a:solidFill>
              <a:srgbClr val="006AB3"/>
            </a:solidFill>
            <a:latin typeface="+mn-lt"/>
            <a:ea typeface="+mn-ea"/>
            <a:cs typeface="Arial" charset="0"/>
          </a:endParaRP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ru-RU" sz="1400" b="0" kern="1200" dirty="0" smtClean="0">
              <a:solidFill>
                <a:srgbClr val="006AB3"/>
              </a:solidFill>
              <a:latin typeface="+mn-lt"/>
              <a:ea typeface="+mn-ea"/>
              <a:cs typeface="Arial" charset="0"/>
            </a:rPr>
            <a:t>по географии</a:t>
          </a:r>
          <a:br>
            <a:rPr lang="ru-RU" sz="1400" b="0" kern="1200" dirty="0" smtClean="0">
              <a:solidFill>
                <a:srgbClr val="006AB3"/>
              </a:solidFill>
              <a:latin typeface="+mn-lt"/>
              <a:ea typeface="+mn-ea"/>
              <a:cs typeface="Arial" charset="0"/>
            </a:rPr>
          </a:br>
          <a:r>
            <a:rPr lang="ru-RU" sz="1400" b="0" kern="1200" dirty="0" smtClean="0">
              <a:solidFill>
                <a:srgbClr val="006AB3"/>
              </a:solidFill>
              <a:latin typeface="+mn-lt"/>
              <a:ea typeface="+mn-ea"/>
              <a:cs typeface="Arial" charset="0"/>
            </a:rPr>
            <a:t>2 часа 30 минут;</a:t>
          </a:r>
          <a:endParaRPr lang="ru-RU" sz="1400" b="0" kern="1200" dirty="0">
            <a:solidFill>
              <a:srgbClr val="006AB3"/>
            </a:solidFill>
            <a:latin typeface="+mn-lt"/>
            <a:ea typeface="+mn-ea"/>
            <a:cs typeface="Arial" charset="0"/>
          </a:endParaRPr>
        </a:p>
        <a:p>
          <a:pPr marL="114300" lvl="1" indent="-114300" algn="l" defTabSz="622300">
            <a:lnSpc>
              <a:spcPct val="10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ru-RU" sz="1400" b="0" kern="1200" dirty="0" smtClean="0">
              <a:solidFill>
                <a:srgbClr val="006AB3"/>
              </a:solidFill>
              <a:latin typeface="+mn-lt"/>
              <a:ea typeface="+mn-ea"/>
              <a:cs typeface="Arial" charset="0"/>
            </a:rPr>
            <a:t>по химии, информатике и информационно-коммуникационным технологиям (ИКТ)</a:t>
          </a:r>
          <a:br>
            <a:rPr lang="ru-RU" sz="1400" b="0" kern="1200" dirty="0" smtClean="0">
              <a:solidFill>
                <a:srgbClr val="006AB3"/>
              </a:solidFill>
              <a:latin typeface="+mn-lt"/>
              <a:ea typeface="+mn-ea"/>
              <a:cs typeface="Arial" charset="0"/>
            </a:rPr>
          </a:br>
          <a:r>
            <a:rPr lang="ru-RU" sz="1400" b="0" kern="1200" dirty="0" smtClean="0">
              <a:solidFill>
                <a:srgbClr val="006AB3"/>
              </a:solidFill>
              <a:latin typeface="+mn-lt"/>
              <a:ea typeface="+mn-ea"/>
              <a:cs typeface="Arial" charset="0"/>
            </a:rPr>
            <a:t>2 часа</a:t>
          </a:r>
          <a:endParaRPr lang="ru-RU" sz="1400" b="0" kern="1200" dirty="0">
            <a:solidFill>
              <a:srgbClr val="006AB3"/>
            </a:solidFill>
            <a:latin typeface="+mn-lt"/>
            <a:ea typeface="+mn-ea"/>
            <a:cs typeface="Arial" charset="0"/>
          </a:endParaRPr>
        </a:p>
      </dsp:txBody>
      <dsp:txXfrm>
        <a:off x="41" y="1124108"/>
        <a:ext cx="3964274" cy="3233609"/>
      </dsp:txXfrm>
    </dsp:sp>
    <dsp:sp modelId="{12A314F1-EAA8-4AAD-A432-5412CEC9DE51}">
      <dsp:nvSpPr>
        <dsp:cNvPr id="0" name=""/>
        <dsp:cNvSpPr/>
      </dsp:nvSpPr>
      <dsp:spPr>
        <a:xfrm>
          <a:off x="4519314" y="0"/>
          <a:ext cx="3964274" cy="1094400"/>
        </a:xfrm>
        <a:prstGeom prst="rect">
          <a:avLst/>
        </a:prstGeom>
        <a:solidFill>
          <a:srgbClr val="006AB3"/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65024" rIns="113792" bIns="65024" numCol="1" spcCol="1270" anchor="ctr" anchorCtr="0">
          <a:noAutofit/>
        </a:bodyPr>
        <a:lstStyle/>
        <a:p>
          <a:pPr lvl="0" algn="ctr" defTabSz="711200">
            <a:lnSpc>
              <a:spcPct val="100000"/>
            </a:lnSpc>
            <a:spcBef>
              <a:spcPct val="0"/>
            </a:spcBef>
            <a:spcAft>
              <a:spcPts val="1000"/>
            </a:spcAft>
          </a:pPr>
          <a:r>
            <a:rPr lang="ru-RU" sz="1600" b="1" kern="1200" dirty="0" smtClean="0">
              <a:solidFill>
                <a:schemeClr val="bg1"/>
              </a:solidFill>
            </a:rPr>
            <a:t>Средства обучения и воспитания, использующиеся при проведении ГВЭ </a:t>
          </a:r>
          <a:endParaRPr lang="ru-RU" sz="1600" b="1" kern="1200" dirty="0">
            <a:solidFill>
              <a:schemeClr val="bg1"/>
            </a:solidFill>
          </a:endParaRPr>
        </a:p>
      </dsp:txBody>
      <dsp:txXfrm>
        <a:off x="4519314" y="0"/>
        <a:ext cx="3964274" cy="1094400"/>
      </dsp:txXfrm>
    </dsp:sp>
    <dsp:sp modelId="{DFBAD9E8-E279-4AD6-B937-6586EE0B50C7}">
      <dsp:nvSpPr>
        <dsp:cNvPr id="0" name=""/>
        <dsp:cNvSpPr/>
      </dsp:nvSpPr>
      <dsp:spPr>
        <a:xfrm>
          <a:off x="4519355" y="1100555"/>
          <a:ext cx="3964274" cy="3233609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4676" tIns="74676" rIns="99568" bIns="112014" numCol="1" spcCol="1270" anchor="t" anchorCtr="0">
          <a:noAutofit/>
        </a:bodyPr>
        <a:lstStyle/>
        <a:p>
          <a:pPr marL="114300" lvl="1" indent="-114300" algn="l" defTabSz="622300">
            <a:lnSpc>
              <a:spcPct val="15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ru-RU" sz="1400" b="0" kern="1200" dirty="0" smtClean="0">
              <a:solidFill>
                <a:srgbClr val="0070C0"/>
              </a:solidFill>
              <a:latin typeface="+mn-lt"/>
              <a:ea typeface="+mn-ea"/>
              <a:cs typeface="Arial" charset="0"/>
            </a:rPr>
            <a:t>по русскому языку - орфографические и толковые словари;</a:t>
          </a:r>
          <a:endParaRPr lang="ru-RU" sz="1400" b="0" kern="1200" dirty="0">
            <a:solidFill>
              <a:srgbClr val="0070C0"/>
            </a:solidFill>
            <a:latin typeface="+mn-lt"/>
            <a:ea typeface="+mn-ea"/>
            <a:cs typeface="Arial" charset="0"/>
          </a:endParaRPr>
        </a:p>
        <a:p>
          <a:pPr marL="114300" lvl="1" indent="-114300" algn="l" defTabSz="622300">
            <a:lnSpc>
              <a:spcPct val="15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ru-RU" sz="1400" b="0" kern="1200" dirty="0" smtClean="0">
              <a:solidFill>
                <a:srgbClr val="0070C0"/>
              </a:solidFill>
              <a:latin typeface="+mn-lt"/>
              <a:ea typeface="+mn-ea"/>
              <a:cs typeface="Arial" charset="0"/>
            </a:rPr>
            <a:t>по математике – линейка;</a:t>
          </a:r>
        </a:p>
        <a:p>
          <a:pPr marL="114300" lvl="1" indent="-114300" algn="l" defTabSz="622300">
            <a:lnSpc>
              <a:spcPct val="15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ru-RU" sz="1400" b="0" kern="1200" dirty="0" smtClean="0">
              <a:solidFill>
                <a:srgbClr val="0070C0"/>
              </a:solidFill>
              <a:latin typeface="+mn-lt"/>
              <a:ea typeface="+mn-ea"/>
              <a:cs typeface="Arial" charset="0"/>
            </a:rPr>
            <a:t>по физике - непрограммируемый калькулятор, линейка;</a:t>
          </a:r>
        </a:p>
        <a:p>
          <a:pPr marL="114300" lvl="1" indent="-114300" algn="l" defTabSz="622300">
            <a:lnSpc>
              <a:spcPct val="15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ru-RU" sz="1400" b="0" kern="1200" dirty="0" smtClean="0">
              <a:solidFill>
                <a:srgbClr val="0070C0"/>
              </a:solidFill>
              <a:latin typeface="+mn-lt"/>
              <a:ea typeface="+mn-ea"/>
              <a:cs typeface="Arial" charset="0"/>
            </a:rPr>
            <a:t>по географии и химии - непрограммируемый калькулятор</a:t>
          </a:r>
          <a:endParaRPr lang="ru-RU" sz="1400" b="0" kern="1200" dirty="0">
            <a:solidFill>
              <a:srgbClr val="0070C0"/>
            </a:solidFill>
            <a:latin typeface="+mn-lt"/>
            <a:ea typeface="+mn-ea"/>
            <a:cs typeface="Arial" charset="0"/>
          </a:endParaRPr>
        </a:p>
        <a:p>
          <a:pPr marL="114300" lvl="1" indent="-114300" algn="l" defTabSz="622300">
            <a:lnSpc>
              <a:spcPct val="150000"/>
            </a:lnSpc>
            <a:spcBef>
              <a:spcPct val="0"/>
            </a:spcBef>
            <a:spcAft>
              <a:spcPts val="0"/>
            </a:spcAft>
            <a:buChar char="••"/>
          </a:pPr>
          <a:r>
            <a:rPr lang="ru-RU" sz="1400" b="0" kern="1200" dirty="0" smtClean="0">
              <a:solidFill>
                <a:srgbClr val="0070C0"/>
              </a:solidFill>
              <a:latin typeface="+mn-lt"/>
              <a:ea typeface="+mn-ea"/>
              <a:cs typeface="Arial" charset="0"/>
            </a:rPr>
            <a:t>по географии – атласы для 5, 6, 7, 8, 9, 10 классов</a:t>
          </a:r>
          <a:endParaRPr lang="ru-RU" sz="1400" b="0" kern="1200" dirty="0">
            <a:solidFill>
              <a:srgbClr val="0070C0"/>
            </a:solidFill>
            <a:latin typeface="+mn-lt"/>
            <a:ea typeface="+mn-ea"/>
            <a:cs typeface="Arial" charset="0"/>
          </a:endParaRPr>
        </a:p>
      </dsp:txBody>
      <dsp:txXfrm>
        <a:off x="4519355" y="1100555"/>
        <a:ext cx="3964274" cy="3233609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098DB42-355E-4AD8-A8D2-101F62E7FFC1}">
      <dsp:nvSpPr>
        <dsp:cNvPr id="0" name=""/>
        <dsp:cNvSpPr/>
      </dsp:nvSpPr>
      <dsp:spPr>
        <a:xfrm>
          <a:off x="0" y="28605"/>
          <a:ext cx="3927665" cy="2088000"/>
        </a:xfrm>
        <a:prstGeom prst="rect">
          <a:avLst/>
        </a:prstGeom>
        <a:noFill/>
        <a:ln w="12700" cap="flat" cmpd="sng" algn="ctr">
          <a:solidFill>
            <a:srgbClr val="006AB3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600" b="1" kern="1200" dirty="0" smtClean="0">
              <a:solidFill>
                <a:srgbClr val="006AB3"/>
              </a:solidFill>
            </a:rPr>
            <a:t>1. Методические рекомендации по подготовке и проведению единого государственного экзамена в пунктах проведения экзаменов в 2020 году</a:t>
          </a:r>
          <a:endParaRPr lang="ru-RU" sz="1600" b="1" kern="1200" dirty="0">
            <a:solidFill>
              <a:srgbClr val="006AB3"/>
            </a:solidFill>
          </a:endParaRPr>
        </a:p>
      </dsp:txBody>
      <dsp:txXfrm>
        <a:off x="0" y="28605"/>
        <a:ext cx="3927665" cy="2088000"/>
      </dsp:txXfrm>
    </dsp:sp>
    <dsp:sp modelId="{1E044504-F2AC-4D54-B6B6-0BE4821D076D}">
      <dsp:nvSpPr>
        <dsp:cNvPr id="0" name=""/>
        <dsp:cNvSpPr/>
      </dsp:nvSpPr>
      <dsp:spPr>
        <a:xfrm>
          <a:off x="4301934" y="28605"/>
          <a:ext cx="3927665" cy="208800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006AB3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600" b="1" kern="1200" dirty="0" smtClean="0">
              <a:solidFill>
                <a:srgbClr val="006AB3"/>
              </a:solidFill>
            </a:rPr>
            <a:t>2.</a:t>
          </a:r>
          <a:r>
            <a:rPr lang="ru-RU" sz="1600" b="0" kern="1200" dirty="0" smtClean="0">
              <a:solidFill>
                <a:schemeClr val="tx1"/>
              </a:solidFill>
            </a:rPr>
            <a:t> </a:t>
          </a:r>
          <a:r>
            <a:rPr lang="ru-RU" sz="1600" b="1" kern="1200" dirty="0" smtClean="0">
              <a:solidFill>
                <a:srgbClr val="006AB3"/>
              </a:solidFill>
            </a:rPr>
            <a:t>Методические рекомендации</a:t>
          </a:r>
        </a:p>
        <a:p>
          <a:pPr lvl="0" algn="ctr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600" b="1" kern="1200" dirty="0" smtClean="0">
              <a:solidFill>
                <a:srgbClr val="006AB3"/>
              </a:solidFill>
            </a:rPr>
            <a:t>по организации доставки экзаменационных материалов для проведения ГИА по образовательным  программам среднего общего образования в форме ЕГЭ в субъекты Российской Федерации в 2020 году</a:t>
          </a:r>
          <a:endParaRPr lang="ru-RU" sz="1600" b="1" kern="1200" dirty="0">
            <a:solidFill>
              <a:srgbClr val="006AB3"/>
            </a:solidFill>
          </a:endParaRPr>
        </a:p>
      </dsp:txBody>
      <dsp:txXfrm>
        <a:off x="4301934" y="28605"/>
        <a:ext cx="3927665" cy="2088000"/>
      </dsp:txXfrm>
    </dsp:sp>
    <dsp:sp modelId="{92D6AAE5-B35E-413F-8E88-D2B6216254B3}">
      <dsp:nvSpPr>
        <dsp:cNvPr id="0" name=""/>
        <dsp:cNvSpPr/>
      </dsp:nvSpPr>
      <dsp:spPr>
        <a:xfrm>
          <a:off x="2150967" y="2621119"/>
          <a:ext cx="3927665" cy="208800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006AB3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600" b="1" kern="1200" dirty="0" smtClean="0">
              <a:solidFill>
                <a:srgbClr val="006AB3"/>
              </a:solidFill>
            </a:rPr>
            <a:t>3. Сборник форм для проведения государственной итоговой аттестации по образовательным программам среднего общего образования в 2020 году</a:t>
          </a:r>
          <a:endParaRPr lang="ru-RU" sz="1600" b="1" kern="1200" dirty="0">
            <a:solidFill>
              <a:srgbClr val="006AB3"/>
            </a:solidFill>
          </a:endParaRPr>
        </a:p>
      </dsp:txBody>
      <dsp:txXfrm>
        <a:off x="2150967" y="2621119"/>
        <a:ext cx="3927665" cy="208800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E044504-F2AC-4D54-B6B6-0BE4821D076D}">
      <dsp:nvSpPr>
        <dsp:cNvPr id="0" name=""/>
        <dsp:cNvSpPr/>
      </dsp:nvSpPr>
      <dsp:spPr>
        <a:xfrm>
          <a:off x="122595" y="2076"/>
          <a:ext cx="3655165" cy="200800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006AB3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600" b="1" kern="1200" dirty="0" smtClean="0">
              <a:solidFill>
                <a:srgbClr val="006AB3"/>
              </a:solidFill>
            </a:rPr>
            <a:t>4.</a:t>
          </a:r>
          <a:r>
            <a:rPr lang="ru-RU" sz="1600" b="0" kern="1200" dirty="0" smtClean="0">
              <a:solidFill>
                <a:schemeClr val="tx1"/>
              </a:solidFill>
            </a:rPr>
            <a:t> </a:t>
          </a:r>
          <a:r>
            <a:rPr lang="ru-RU" sz="1600" b="1" kern="1200" dirty="0" smtClean="0">
              <a:solidFill>
                <a:srgbClr val="006AB3"/>
              </a:solidFill>
            </a:rPr>
            <a:t>Методические рекомендации</a:t>
          </a:r>
        </a:p>
        <a:p>
          <a:pPr lvl="0" algn="ctr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600" b="1" kern="1200" dirty="0" smtClean="0">
              <a:solidFill>
                <a:srgbClr val="006AB3"/>
              </a:solidFill>
            </a:rPr>
            <a:t>по организации и проведению ГИА  по образовательным программам основного общего и среднего общего образования в форме ОГЭ и ЕГЭ для лиц с ОВЗ, детей-инвалидов и инвалидов в 2020 году</a:t>
          </a:r>
          <a:endParaRPr lang="ru-RU" sz="1600" b="1" kern="1200" dirty="0">
            <a:solidFill>
              <a:srgbClr val="006AB3"/>
            </a:solidFill>
          </a:endParaRPr>
        </a:p>
      </dsp:txBody>
      <dsp:txXfrm>
        <a:off x="122595" y="2076"/>
        <a:ext cx="3655165" cy="2008002"/>
      </dsp:txXfrm>
    </dsp:sp>
    <dsp:sp modelId="{4E330D79-BDE4-4AFD-AE9A-F0DCDE601801}">
      <dsp:nvSpPr>
        <dsp:cNvPr id="0" name=""/>
        <dsp:cNvSpPr/>
      </dsp:nvSpPr>
      <dsp:spPr>
        <a:xfrm>
          <a:off x="4108939" y="2076"/>
          <a:ext cx="3655165" cy="200800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006AB3"/>
              </a:solidFill>
            </a:rPr>
            <a:t>5. Методические рекомендации по автоматизированной процедуре проведения государственного выпускного экзамена по образовательным программам среднего общего образования в 2020 году</a:t>
          </a:r>
          <a:endParaRPr lang="ru-RU" sz="1600" kern="1200" dirty="0"/>
        </a:p>
      </dsp:txBody>
      <dsp:txXfrm>
        <a:off x="4108939" y="2076"/>
        <a:ext cx="3655165" cy="2008002"/>
      </dsp:txXfrm>
    </dsp:sp>
    <dsp:sp modelId="{92D6AAE5-B35E-413F-8E88-D2B6216254B3}">
      <dsp:nvSpPr>
        <dsp:cNvPr id="0" name=""/>
        <dsp:cNvSpPr/>
      </dsp:nvSpPr>
      <dsp:spPr>
        <a:xfrm>
          <a:off x="2115767" y="2341258"/>
          <a:ext cx="3655165" cy="200800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006AB3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600" b="1" kern="1200" dirty="0" smtClean="0">
              <a:solidFill>
                <a:srgbClr val="006AB3"/>
              </a:solidFill>
            </a:rPr>
            <a:t>6. Сборник форм по автоматизированной процедуре  проведения государственного выпускного экзамена по образовательным программам среднего общего образования в 2020 году</a:t>
          </a:r>
          <a:endParaRPr lang="ru-RU" sz="1600" b="1" kern="1200" dirty="0">
            <a:solidFill>
              <a:srgbClr val="006AB3"/>
            </a:solidFill>
          </a:endParaRPr>
        </a:p>
      </dsp:txBody>
      <dsp:txXfrm>
        <a:off x="2115767" y="2341258"/>
        <a:ext cx="3655165" cy="2008002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098DB42-355E-4AD8-A8D2-101F62E7FFC1}">
      <dsp:nvSpPr>
        <dsp:cNvPr id="0" name=""/>
        <dsp:cNvSpPr/>
      </dsp:nvSpPr>
      <dsp:spPr>
        <a:xfrm>
          <a:off x="0" y="472"/>
          <a:ext cx="3659282" cy="200787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006AB3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600" b="1" kern="1200" dirty="0" smtClean="0">
              <a:solidFill>
                <a:srgbClr val="006AB3"/>
              </a:solidFill>
            </a:rPr>
            <a:t>1. Методические рекомендации по подготовке и проведению единого государственного экзамена в пунктах проведения экзаменов </a:t>
          </a:r>
          <a:r>
            <a:rPr lang="ru-RU" sz="1600" b="1" kern="1200" dirty="0" smtClean="0">
              <a:solidFill>
                <a:srgbClr val="0070C0"/>
              </a:solidFill>
            </a:rPr>
            <a:t>в 2020 году</a:t>
          </a:r>
          <a:endParaRPr lang="ru-RU" sz="1600" b="1" kern="1200" dirty="0">
            <a:solidFill>
              <a:srgbClr val="0070C0"/>
            </a:solidFill>
          </a:endParaRPr>
        </a:p>
      </dsp:txBody>
      <dsp:txXfrm>
        <a:off x="0" y="472"/>
        <a:ext cx="3659282" cy="2007873"/>
      </dsp:txXfrm>
    </dsp:sp>
    <dsp:sp modelId="{1E044504-F2AC-4D54-B6B6-0BE4821D076D}">
      <dsp:nvSpPr>
        <dsp:cNvPr id="0" name=""/>
        <dsp:cNvSpPr/>
      </dsp:nvSpPr>
      <dsp:spPr>
        <a:xfrm>
          <a:off x="4227417" y="472"/>
          <a:ext cx="3659282" cy="200787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006AB3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600" b="1" kern="1200" dirty="0" smtClean="0">
              <a:solidFill>
                <a:srgbClr val="006AB3"/>
              </a:solidFill>
            </a:rPr>
            <a:t>2.</a:t>
          </a:r>
          <a:r>
            <a:rPr lang="ru-RU" sz="1600" b="0" kern="1200" dirty="0" smtClean="0">
              <a:solidFill>
                <a:schemeClr val="tx1"/>
              </a:solidFill>
            </a:rPr>
            <a:t> </a:t>
          </a:r>
          <a:r>
            <a:rPr lang="ru-RU" sz="1600" b="1" kern="1200" dirty="0" smtClean="0">
              <a:solidFill>
                <a:srgbClr val="006AB3"/>
              </a:solidFill>
            </a:rPr>
            <a:t>Методические рекомендации</a:t>
          </a:r>
        </a:p>
        <a:p>
          <a:pPr lvl="0" algn="ctr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600" b="1" kern="1200" dirty="0" smtClean="0">
              <a:solidFill>
                <a:srgbClr val="006AB3"/>
              </a:solidFill>
            </a:rPr>
            <a:t>по организации и проведению ГИА  по образовательным программам основного общего и среднего общего образования в форме ОГЭ и ЕГЭ для лиц с ОВЗ, детей-инвалидов и инвалидов</a:t>
          </a:r>
          <a:endParaRPr lang="ru-RU" sz="1600" b="1" kern="1200" dirty="0">
            <a:solidFill>
              <a:srgbClr val="006AB3"/>
            </a:solidFill>
          </a:endParaRPr>
        </a:p>
      </dsp:txBody>
      <dsp:txXfrm>
        <a:off x="4227417" y="472"/>
        <a:ext cx="3659282" cy="2007873"/>
      </dsp:txXfrm>
    </dsp:sp>
    <dsp:sp modelId="{4E330D79-BDE4-4AFD-AE9A-F0DCDE601801}">
      <dsp:nvSpPr>
        <dsp:cNvPr id="0" name=""/>
        <dsp:cNvSpPr/>
      </dsp:nvSpPr>
      <dsp:spPr>
        <a:xfrm>
          <a:off x="0" y="2343464"/>
          <a:ext cx="3659282" cy="200787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006AB3"/>
              </a:solidFill>
            </a:rPr>
            <a:t>3. Методические рекомендации по автоматизированной процедуре проведения государственного выпускного экзамена по образовательным 2020 </a:t>
          </a:r>
          <a:r>
            <a:rPr lang="ru-RU" sz="1600" b="1" kern="1200" dirty="0" smtClean="0">
              <a:solidFill>
                <a:srgbClr val="0070C0"/>
              </a:solidFill>
            </a:rPr>
            <a:t>г</a:t>
          </a:r>
          <a:r>
            <a:rPr lang="ru-RU" sz="1600" b="1" kern="1200" dirty="0" smtClean="0">
              <a:solidFill>
                <a:srgbClr val="006AB3"/>
              </a:solidFill>
            </a:rPr>
            <a:t>оду</a:t>
          </a:r>
          <a:endParaRPr lang="ru-RU" sz="1600" kern="1200" dirty="0"/>
        </a:p>
      </dsp:txBody>
      <dsp:txXfrm>
        <a:off x="0" y="2343464"/>
        <a:ext cx="3659282" cy="2007873"/>
      </dsp:txXfrm>
    </dsp:sp>
    <dsp:sp modelId="{92D6AAE5-B35E-413F-8E88-D2B6216254B3}">
      <dsp:nvSpPr>
        <dsp:cNvPr id="0" name=""/>
        <dsp:cNvSpPr/>
      </dsp:nvSpPr>
      <dsp:spPr>
        <a:xfrm>
          <a:off x="4227417" y="2342991"/>
          <a:ext cx="3659282" cy="200787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006AB3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600" b="1" kern="1200" dirty="0" smtClean="0">
              <a:solidFill>
                <a:srgbClr val="006AB3"/>
              </a:solidFill>
            </a:rPr>
            <a:t>4. Сборник форм для проведения государственной итоговой аттестации по образовательным программам среднего общего образования в </a:t>
          </a:r>
          <a:r>
            <a:rPr lang="ru-RU" sz="1600" b="1" kern="1200" dirty="0" smtClean="0">
              <a:solidFill>
                <a:srgbClr val="0070C0"/>
              </a:solidFill>
            </a:rPr>
            <a:t>2020 году</a:t>
          </a:r>
          <a:endParaRPr lang="ru-RU" sz="1600" b="1" kern="1200" dirty="0">
            <a:solidFill>
              <a:srgbClr val="0070C0"/>
            </a:solidFill>
          </a:endParaRPr>
        </a:p>
      </dsp:txBody>
      <dsp:txXfrm>
        <a:off x="4227417" y="2342991"/>
        <a:ext cx="3659282" cy="2007873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7C86956-52A1-4CC0-A9B1-87FC22326A8D}">
      <dsp:nvSpPr>
        <dsp:cNvPr id="0" name=""/>
        <dsp:cNvSpPr/>
      </dsp:nvSpPr>
      <dsp:spPr>
        <a:xfrm>
          <a:off x="0" y="472"/>
          <a:ext cx="3659282" cy="200787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006AB3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600" b="1" kern="1200" dirty="0">
              <a:solidFill>
                <a:srgbClr val="006AB3"/>
              </a:solidFill>
              <a:latin typeface="Arial" pitchFamily="34" charset="0"/>
              <a:cs typeface="Arial" pitchFamily="34" charset="0"/>
            </a:rPr>
            <a:t>1. Методические рекомендации </a:t>
          </a:r>
          <a:r>
            <a:rPr lang="ru-RU" sz="1600" b="1" kern="1200" dirty="0" smtClean="0">
              <a:solidFill>
                <a:srgbClr val="006AB3"/>
              </a:solidFill>
              <a:latin typeface="Arial" pitchFamily="34" charset="0"/>
              <a:cs typeface="Arial" pitchFamily="34" charset="0"/>
            </a:rPr>
            <a:t>по подготовке и </a:t>
          </a:r>
          <a:r>
            <a:rPr lang="ru-RU" sz="1600" b="1" kern="1200" dirty="0">
              <a:solidFill>
                <a:srgbClr val="006AB3"/>
              </a:solidFill>
              <a:latin typeface="Arial" pitchFamily="34" charset="0"/>
              <a:cs typeface="Arial" pitchFamily="34" charset="0"/>
            </a:rPr>
            <a:t>проведению единого государственного экзамена в пунктах проведения экзаменов </a:t>
          </a:r>
          <a:r>
            <a:rPr lang="ru-RU" sz="1600" b="1" kern="1200" dirty="0" smtClean="0">
              <a:solidFill>
                <a:srgbClr val="006AB3"/>
              </a:solidFill>
              <a:latin typeface="Arial" pitchFamily="34" charset="0"/>
              <a:cs typeface="Arial" pitchFamily="34" charset="0"/>
            </a:rPr>
            <a:t>в 2020 </a:t>
          </a:r>
          <a:r>
            <a:rPr lang="ru-RU" sz="1600" b="1" kern="1200" dirty="0">
              <a:solidFill>
                <a:srgbClr val="006AB3"/>
              </a:solidFill>
              <a:latin typeface="Arial" pitchFamily="34" charset="0"/>
              <a:cs typeface="Arial" pitchFamily="34" charset="0"/>
            </a:rPr>
            <a:t>году</a:t>
          </a:r>
        </a:p>
      </dsp:txBody>
      <dsp:txXfrm>
        <a:off x="0" y="472"/>
        <a:ext cx="3659282" cy="2007873"/>
      </dsp:txXfrm>
    </dsp:sp>
    <dsp:sp modelId="{2CF0A56D-E69F-4BE4-954D-26F719E382FB}">
      <dsp:nvSpPr>
        <dsp:cNvPr id="0" name=""/>
        <dsp:cNvSpPr/>
      </dsp:nvSpPr>
      <dsp:spPr>
        <a:xfrm>
          <a:off x="4227417" y="472"/>
          <a:ext cx="3659282" cy="200787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006AB3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600" b="1" i="0" kern="1200" baseline="0" dirty="0">
              <a:solidFill>
                <a:srgbClr val="006AB3"/>
              </a:solidFill>
              <a:latin typeface="Arial" pitchFamily="34" charset="0"/>
              <a:cs typeface="Arial" pitchFamily="34" charset="0"/>
            </a:rPr>
            <a:t>2.</a:t>
          </a:r>
          <a:r>
            <a:rPr lang="ru-RU" sz="1600" b="0" i="0" kern="1200" baseline="0" dirty="0">
              <a:latin typeface="Arial" pitchFamily="34" charset="0"/>
              <a:cs typeface="Arial" pitchFamily="34" charset="0"/>
            </a:rPr>
            <a:t> </a:t>
          </a:r>
          <a:r>
            <a:rPr lang="ru-RU" sz="1600" b="1" kern="1200" dirty="0">
              <a:solidFill>
                <a:srgbClr val="006AB3"/>
              </a:solidFill>
              <a:latin typeface="Arial" pitchFamily="34" charset="0"/>
              <a:cs typeface="Arial" pitchFamily="34" charset="0"/>
            </a:rPr>
            <a:t>Методические рекомендации</a:t>
          </a:r>
        </a:p>
        <a:p>
          <a:pPr lvl="0" algn="ctr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600" b="1" kern="1200" dirty="0">
              <a:solidFill>
                <a:srgbClr val="006AB3"/>
              </a:solidFill>
              <a:latin typeface="Arial" pitchFamily="34" charset="0"/>
              <a:cs typeface="Arial" pitchFamily="34" charset="0"/>
            </a:rPr>
            <a:t>по организации и проведению ГИА  по образовательным программам основного общего и среднего общего образования в форме ОГЭ и ЕГЭ для лиц с ОВЗ, детей-инвалидов и инвалидов</a:t>
          </a:r>
        </a:p>
      </dsp:txBody>
      <dsp:txXfrm>
        <a:off x="4227417" y="472"/>
        <a:ext cx="3659282" cy="2007873"/>
      </dsp:txXfrm>
    </dsp:sp>
    <dsp:sp modelId="{498E8456-23A0-46C2-84A3-F4F467FAF051}">
      <dsp:nvSpPr>
        <dsp:cNvPr id="0" name=""/>
        <dsp:cNvSpPr/>
      </dsp:nvSpPr>
      <dsp:spPr>
        <a:xfrm>
          <a:off x="2113708" y="2342991"/>
          <a:ext cx="3659282" cy="200787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006AB3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600" b="1" i="0" kern="1200" baseline="0" dirty="0">
              <a:solidFill>
                <a:srgbClr val="006AB3"/>
              </a:solidFill>
              <a:latin typeface="Arial" pitchFamily="34" charset="0"/>
              <a:cs typeface="Arial" pitchFamily="34" charset="0"/>
            </a:rPr>
            <a:t>3.</a:t>
          </a:r>
          <a:r>
            <a:rPr lang="ru-RU" sz="1600" b="0" i="0" kern="1200" baseline="0" dirty="0">
              <a:latin typeface="Arial" pitchFamily="34" charset="0"/>
              <a:cs typeface="Arial" pitchFamily="34" charset="0"/>
            </a:rPr>
            <a:t> </a:t>
          </a:r>
          <a:r>
            <a:rPr lang="ru-RU" sz="1600" b="1" i="0" kern="1200" baseline="0" dirty="0">
              <a:solidFill>
                <a:srgbClr val="006AB3"/>
              </a:solidFill>
              <a:latin typeface="Arial" pitchFamily="34" charset="0"/>
              <a:cs typeface="Arial" pitchFamily="34" charset="0"/>
            </a:rPr>
            <a:t>Сборник форм для  проведения государственной итоговой аттестации по образовательным программам среднего общего образования в </a:t>
          </a:r>
          <a:r>
            <a:rPr lang="ru-RU" sz="1600" b="1" i="0" kern="1200" baseline="0" dirty="0" smtClean="0">
              <a:solidFill>
                <a:srgbClr val="006AB3"/>
              </a:solidFill>
              <a:latin typeface="Arial" pitchFamily="34" charset="0"/>
              <a:cs typeface="Arial" pitchFamily="34" charset="0"/>
            </a:rPr>
            <a:t>2020 </a:t>
          </a:r>
          <a:r>
            <a:rPr lang="ru-RU" sz="1600" b="1" i="0" kern="1200" baseline="0" dirty="0">
              <a:solidFill>
                <a:srgbClr val="006AB3"/>
              </a:solidFill>
              <a:latin typeface="Arial" pitchFamily="34" charset="0"/>
              <a:cs typeface="Arial" pitchFamily="34" charset="0"/>
            </a:rPr>
            <a:t>году</a:t>
          </a:r>
        </a:p>
      </dsp:txBody>
      <dsp:txXfrm>
        <a:off x="2113708" y="2342991"/>
        <a:ext cx="3659282" cy="2007873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567CFD-C3C8-4E72-9641-9C675B50DF59}">
      <dsp:nvSpPr>
        <dsp:cNvPr id="0" name=""/>
        <dsp:cNvSpPr/>
      </dsp:nvSpPr>
      <dsp:spPr>
        <a:xfrm>
          <a:off x="4285682" y="459114"/>
          <a:ext cx="91440" cy="681159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519263"/>
              </a:lnTo>
              <a:lnTo>
                <a:pt x="47652" y="519263"/>
              </a:lnTo>
              <a:lnTo>
                <a:pt x="47652" y="68115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7F4DBCD-B572-4ED9-BD40-365E32940BBA}">
      <dsp:nvSpPr>
        <dsp:cNvPr id="0" name=""/>
        <dsp:cNvSpPr/>
      </dsp:nvSpPr>
      <dsp:spPr>
        <a:xfrm>
          <a:off x="1310281" y="-44926"/>
          <a:ext cx="6042242" cy="504040"/>
        </a:xfrm>
        <a:prstGeom prst="roundRect">
          <a:avLst>
            <a:gd name="adj" fmla="val 10000"/>
          </a:avLst>
        </a:prstGeom>
        <a:solidFill>
          <a:srgbClr val="D9DADB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BD929CF-6B73-4154-828C-1BF508E65354}">
      <dsp:nvSpPr>
        <dsp:cNvPr id="0" name=""/>
        <dsp:cNvSpPr/>
      </dsp:nvSpPr>
      <dsp:spPr>
        <a:xfrm>
          <a:off x="1504460" y="139543"/>
          <a:ext cx="6042242" cy="50404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500" b="1" kern="1200" dirty="0" smtClean="0">
              <a:solidFill>
                <a:srgbClr val="006AB3"/>
              </a:solidFill>
            </a:rPr>
            <a:t>Порядок определяет:</a:t>
          </a:r>
          <a:endParaRPr lang="ru-RU" sz="3500" b="1" kern="1200" dirty="0">
            <a:solidFill>
              <a:srgbClr val="006AB3"/>
            </a:solidFill>
          </a:endParaRPr>
        </a:p>
      </dsp:txBody>
      <dsp:txXfrm>
        <a:off x="1519223" y="154306"/>
        <a:ext cx="6012716" cy="474514"/>
      </dsp:txXfrm>
    </dsp:sp>
    <dsp:sp modelId="{25846267-5A8E-42BE-A324-00737A5D21A3}">
      <dsp:nvSpPr>
        <dsp:cNvPr id="0" name=""/>
        <dsp:cNvSpPr/>
      </dsp:nvSpPr>
      <dsp:spPr>
        <a:xfrm>
          <a:off x="3864" y="1140274"/>
          <a:ext cx="8658940" cy="2935776"/>
        </a:xfrm>
        <a:prstGeom prst="roundRect">
          <a:avLst>
            <a:gd name="adj" fmla="val 10000"/>
          </a:avLst>
        </a:prstGeom>
        <a:solidFill>
          <a:srgbClr val="D9DADB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8990E-C2D0-46E0-AAE8-CC1E1723AEA5}">
      <dsp:nvSpPr>
        <dsp:cNvPr id="0" name=""/>
        <dsp:cNvSpPr/>
      </dsp:nvSpPr>
      <dsp:spPr>
        <a:xfrm>
          <a:off x="198043" y="1324744"/>
          <a:ext cx="8658940" cy="293577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solidFill>
                <a:srgbClr val="006AB3"/>
              </a:solidFill>
            </a:rPr>
            <a:t>формы проведения ГИА, </a:t>
          </a:r>
        </a:p>
        <a:p>
          <a:pPr lvl="0" algn="ctr" defTabSz="66675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solidFill>
                <a:srgbClr val="006AB3"/>
              </a:solidFill>
            </a:rPr>
            <a:t>участников экзаменов, </a:t>
          </a:r>
        </a:p>
        <a:p>
          <a:pPr lvl="0" algn="ctr" defTabSz="66675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solidFill>
                <a:srgbClr val="006AB3"/>
              </a:solidFill>
            </a:rPr>
            <a:t>требования к использованию средств обучения и воспитания, средств связи при проведении ГИА, </a:t>
          </a:r>
        </a:p>
        <a:p>
          <a:pPr lvl="0" algn="ctr" defTabSz="66675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solidFill>
                <a:srgbClr val="006AB3"/>
              </a:solidFill>
            </a:rPr>
            <a:t>требования, предъявляемые к лицам, привлекаемым к проведению ГИА, </a:t>
          </a:r>
        </a:p>
        <a:p>
          <a:pPr lvl="0" algn="ctr" defTabSz="66675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solidFill>
                <a:srgbClr val="006AB3"/>
              </a:solidFill>
            </a:rPr>
            <a:t>порядок проверки экзаменационных работ, </a:t>
          </a:r>
        </a:p>
        <a:p>
          <a:pPr lvl="0" algn="ctr" defTabSz="666750"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solidFill>
                <a:srgbClr val="006AB3"/>
              </a:solidFill>
            </a:rPr>
            <a:t>порядок подачи и рассмотрения апелляций, изменения и (или) аннулирования результатов ГИА</a:t>
          </a:r>
          <a:endParaRPr lang="ru-RU" sz="1500" b="1" kern="1200" dirty="0">
            <a:solidFill>
              <a:srgbClr val="006AB3"/>
            </a:solidFill>
          </a:endParaRPr>
        </a:p>
      </dsp:txBody>
      <dsp:txXfrm>
        <a:off x="284029" y="1410730"/>
        <a:ext cx="8486968" cy="2763804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17FF0D3-CC42-482B-974E-ADB7395D279F}">
      <dsp:nvSpPr>
        <dsp:cNvPr id="0" name=""/>
        <dsp:cNvSpPr/>
      </dsp:nvSpPr>
      <dsp:spPr>
        <a:xfrm>
          <a:off x="6408227" y="2198682"/>
          <a:ext cx="91440" cy="35138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14124"/>
              </a:lnTo>
              <a:lnTo>
                <a:pt x="49853" y="214124"/>
              </a:lnTo>
              <a:lnTo>
                <a:pt x="49853" y="351382"/>
              </a:lnTo>
            </a:path>
          </a:pathLst>
        </a:custGeom>
        <a:noFill/>
        <a:ln w="12700" cap="flat" cmpd="sng" algn="ctr">
          <a:solidFill>
            <a:schemeClr val="accent1">
              <a:tint val="7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3F5DF4F-D071-4850-B562-59DA0F037B35}">
      <dsp:nvSpPr>
        <dsp:cNvPr id="0" name=""/>
        <dsp:cNvSpPr/>
      </dsp:nvSpPr>
      <dsp:spPr>
        <a:xfrm>
          <a:off x="3916790" y="765048"/>
          <a:ext cx="2537156" cy="36644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9186"/>
              </a:lnTo>
              <a:lnTo>
                <a:pt x="2537156" y="229186"/>
              </a:lnTo>
              <a:lnTo>
                <a:pt x="2537156" y="366444"/>
              </a:lnTo>
            </a:path>
          </a:pathLst>
        </a:custGeom>
        <a:noFill/>
        <a:ln w="12700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664288F-8A68-404E-916E-29159D72B5D1}">
      <dsp:nvSpPr>
        <dsp:cNvPr id="0" name=""/>
        <dsp:cNvSpPr/>
      </dsp:nvSpPr>
      <dsp:spPr>
        <a:xfrm>
          <a:off x="3575375" y="2112275"/>
          <a:ext cx="182271" cy="44765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10400"/>
              </a:lnTo>
              <a:lnTo>
                <a:pt x="182271" y="310400"/>
              </a:lnTo>
              <a:lnTo>
                <a:pt x="182271" y="447658"/>
              </a:lnTo>
            </a:path>
          </a:pathLst>
        </a:custGeom>
        <a:noFill/>
        <a:ln w="12700" cap="flat" cmpd="sng" algn="ctr">
          <a:solidFill>
            <a:schemeClr val="accent1">
              <a:tint val="7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398F8EC-8862-443E-B2C8-97B19EAF89C2}">
      <dsp:nvSpPr>
        <dsp:cNvPr id="0" name=""/>
        <dsp:cNvSpPr/>
      </dsp:nvSpPr>
      <dsp:spPr>
        <a:xfrm>
          <a:off x="3575375" y="765048"/>
          <a:ext cx="341415" cy="356602"/>
        </a:xfrm>
        <a:custGeom>
          <a:avLst/>
          <a:gdLst/>
          <a:ahLst/>
          <a:cxnLst/>
          <a:rect l="0" t="0" r="0" b="0"/>
          <a:pathLst>
            <a:path>
              <a:moveTo>
                <a:pt x="341415" y="0"/>
              </a:moveTo>
              <a:lnTo>
                <a:pt x="341415" y="219344"/>
              </a:lnTo>
              <a:lnTo>
                <a:pt x="0" y="219344"/>
              </a:lnTo>
              <a:lnTo>
                <a:pt x="0" y="356602"/>
              </a:lnTo>
            </a:path>
          </a:pathLst>
        </a:custGeom>
        <a:noFill/>
        <a:ln w="12700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ED4BD4F-8D15-40A4-B7E0-A9703B49F237}">
      <dsp:nvSpPr>
        <dsp:cNvPr id="0" name=""/>
        <dsp:cNvSpPr/>
      </dsp:nvSpPr>
      <dsp:spPr>
        <a:xfrm>
          <a:off x="977520" y="2127959"/>
          <a:ext cx="166576" cy="426903"/>
        </a:xfrm>
        <a:custGeom>
          <a:avLst/>
          <a:gdLst/>
          <a:ahLst/>
          <a:cxnLst/>
          <a:rect l="0" t="0" r="0" b="0"/>
          <a:pathLst>
            <a:path>
              <a:moveTo>
                <a:pt x="166576" y="0"/>
              </a:moveTo>
              <a:lnTo>
                <a:pt x="166576" y="289645"/>
              </a:lnTo>
              <a:lnTo>
                <a:pt x="0" y="289645"/>
              </a:lnTo>
              <a:lnTo>
                <a:pt x="0" y="426903"/>
              </a:lnTo>
            </a:path>
          </a:pathLst>
        </a:custGeom>
        <a:noFill/>
        <a:ln w="12700" cap="flat" cmpd="sng" algn="ctr">
          <a:solidFill>
            <a:schemeClr val="accent1">
              <a:tint val="7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64C2A7-DEC7-403E-9E33-2858FB70F805}">
      <dsp:nvSpPr>
        <dsp:cNvPr id="0" name=""/>
        <dsp:cNvSpPr/>
      </dsp:nvSpPr>
      <dsp:spPr>
        <a:xfrm>
          <a:off x="1144097" y="765048"/>
          <a:ext cx="2772693" cy="372286"/>
        </a:xfrm>
        <a:custGeom>
          <a:avLst/>
          <a:gdLst/>
          <a:ahLst/>
          <a:cxnLst/>
          <a:rect l="0" t="0" r="0" b="0"/>
          <a:pathLst>
            <a:path>
              <a:moveTo>
                <a:pt x="2772693" y="0"/>
              </a:moveTo>
              <a:lnTo>
                <a:pt x="2772693" y="235028"/>
              </a:lnTo>
              <a:lnTo>
                <a:pt x="0" y="235028"/>
              </a:lnTo>
              <a:lnTo>
                <a:pt x="0" y="372286"/>
              </a:lnTo>
            </a:path>
          </a:pathLst>
        </a:custGeom>
        <a:noFill/>
        <a:ln w="12700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78D5D46-CAE2-4BFE-8F68-8E1ABD895B99}">
      <dsp:nvSpPr>
        <dsp:cNvPr id="0" name=""/>
        <dsp:cNvSpPr/>
      </dsp:nvSpPr>
      <dsp:spPr>
        <a:xfrm>
          <a:off x="1363561" y="-156395"/>
          <a:ext cx="5106457" cy="921444"/>
        </a:xfrm>
        <a:prstGeom prst="roundRect">
          <a:avLst>
            <a:gd name="adj" fmla="val 10000"/>
          </a:avLst>
        </a:prstGeom>
        <a:solidFill>
          <a:srgbClr val="D9DADB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44CD15D-DEEC-4EAB-BF07-8A537D2195FD}">
      <dsp:nvSpPr>
        <dsp:cNvPr id="0" name=""/>
        <dsp:cNvSpPr/>
      </dsp:nvSpPr>
      <dsp:spPr>
        <a:xfrm>
          <a:off x="1528188" y="0"/>
          <a:ext cx="5106457" cy="92144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006AB3"/>
              </a:solidFill>
            </a:rPr>
            <a:t>Государственная итоговая аттестация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006AB3"/>
              </a:solidFill>
            </a:rPr>
            <a:t>по образовательным программам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006AB3"/>
              </a:solidFill>
            </a:rPr>
            <a:t>среднего общего образования</a:t>
          </a:r>
          <a:endParaRPr lang="ru-RU" sz="1600" b="1" kern="1200" dirty="0">
            <a:solidFill>
              <a:srgbClr val="006AB3"/>
            </a:solidFill>
          </a:endParaRPr>
        </a:p>
      </dsp:txBody>
      <dsp:txXfrm>
        <a:off x="1555176" y="26988"/>
        <a:ext cx="5052481" cy="867468"/>
      </dsp:txXfrm>
    </dsp:sp>
    <dsp:sp modelId="{30A84A87-9AD4-42B3-9E24-82597DAD142E}">
      <dsp:nvSpPr>
        <dsp:cNvPr id="0" name=""/>
        <dsp:cNvSpPr/>
      </dsp:nvSpPr>
      <dsp:spPr>
        <a:xfrm>
          <a:off x="106516" y="1137334"/>
          <a:ext cx="2075161" cy="990624"/>
        </a:xfrm>
        <a:prstGeom prst="roundRect">
          <a:avLst>
            <a:gd name="adj" fmla="val 10000"/>
          </a:avLst>
        </a:prstGeom>
        <a:solidFill>
          <a:srgbClr val="D9DADB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53A7081-F890-4BEC-936E-ED7FF8B7B1C4}">
      <dsp:nvSpPr>
        <dsp:cNvPr id="0" name=""/>
        <dsp:cNvSpPr/>
      </dsp:nvSpPr>
      <dsp:spPr>
        <a:xfrm>
          <a:off x="271143" y="1293730"/>
          <a:ext cx="2075161" cy="99062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006AB3"/>
              </a:solidFill>
            </a:rPr>
            <a:t>Единый государственный экзамен</a:t>
          </a:r>
          <a:endParaRPr lang="ru-RU" sz="1400" b="1" kern="1200" dirty="0">
            <a:solidFill>
              <a:srgbClr val="006AB3"/>
            </a:solidFill>
          </a:endParaRPr>
        </a:p>
      </dsp:txBody>
      <dsp:txXfrm>
        <a:off x="300157" y="1322744"/>
        <a:ext cx="2017133" cy="932596"/>
      </dsp:txXfrm>
    </dsp:sp>
    <dsp:sp modelId="{3A1EBF96-4937-4F3F-BF47-865CE24E4A79}">
      <dsp:nvSpPr>
        <dsp:cNvPr id="0" name=""/>
        <dsp:cNvSpPr/>
      </dsp:nvSpPr>
      <dsp:spPr>
        <a:xfrm>
          <a:off x="-164627" y="2554862"/>
          <a:ext cx="2284295" cy="1115333"/>
        </a:xfrm>
        <a:prstGeom prst="roundRect">
          <a:avLst>
            <a:gd name="adj" fmla="val 10000"/>
          </a:avLst>
        </a:prstGeom>
        <a:solidFill>
          <a:srgbClr val="D9DADB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F7EF364-7B78-4DD3-AD0B-488280EF8C2C}">
      <dsp:nvSpPr>
        <dsp:cNvPr id="0" name=""/>
        <dsp:cNvSpPr/>
      </dsp:nvSpPr>
      <dsp:spPr>
        <a:xfrm>
          <a:off x="0" y="2711258"/>
          <a:ext cx="2284295" cy="111533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7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rgbClr val="006AB3"/>
              </a:solidFill>
            </a:rPr>
            <a:t>проводится с использованием контрольных измерительных материалов, представляющих собой комплексы заданий стандартизированной формы </a:t>
          </a:r>
          <a:endParaRPr lang="ru-RU" sz="1200" kern="1200" dirty="0">
            <a:solidFill>
              <a:srgbClr val="006AB3"/>
            </a:solidFill>
          </a:endParaRPr>
        </a:p>
      </dsp:txBody>
      <dsp:txXfrm>
        <a:off x="32667" y="2743925"/>
        <a:ext cx="2218961" cy="1049999"/>
      </dsp:txXfrm>
    </dsp:sp>
    <dsp:sp modelId="{D4F7BB4F-204E-46C4-9041-7015BE59A9EF}">
      <dsp:nvSpPr>
        <dsp:cNvPr id="0" name=""/>
        <dsp:cNvSpPr/>
      </dsp:nvSpPr>
      <dsp:spPr>
        <a:xfrm>
          <a:off x="2537794" y="1121650"/>
          <a:ext cx="2075161" cy="990624"/>
        </a:xfrm>
        <a:prstGeom prst="roundRect">
          <a:avLst>
            <a:gd name="adj" fmla="val 10000"/>
          </a:avLst>
        </a:prstGeom>
        <a:solidFill>
          <a:srgbClr val="D9DADB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E1B67FA-9FC6-4B57-AABE-BA080F4274C5}">
      <dsp:nvSpPr>
        <dsp:cNvPr id="0" name=""/>
        <dsp:cNvSpPr/>
      </dsp:nvSpPr>
      <dsp:spPr>
        <a:xfrm>
          <a:off x="2702421" y="1278046"/>
          <a:ext cx="2075161" cy="99062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006AB3"/>
              </a:solidFill>
            </a:rPr>
            <a:t>Государственный выпускной экзамен</a:t>
          </a:r>
          <a:endParaRPr lang="ru-RU" sz="1400" b="1" kern="1200" dirty="0">
            <a:solidFill>
              <a:srgbClr val="006AB3"/>
            </a:solidFill>
          </a:endParaRPr>
        </a:p>
      </dsp:txBody>
      <dsp:txXfrm>
        <a:off x="2731435" y="1307060"/>
        <a:ext cx="2017133" cy="932596"/>
      </dsp:txXfrm>
    </dsp:sp>
    <dsp:sp modelId="{90CFF955-F0F7-4CEF-AEF1-61E5AF0C9446}">
      <dsp:nvSpPr>
        <dsp:cNvPr id="0" name=""/>
        <dsp:cNvSpPr/>
      </dsp:nvSpPr>
      <dsp:spPr>
        <a:xfrm>
          <a:off x="2615499" y="2559933"/>
          <a:ext cx="2284295" cy="1115333"/>
        </a:xfrm>
        <a:prstGeom prst="roundRect">
          <a:avLst>
            <a:gd name="adj" fmla="val 10000"/>
          </a:avLst>
        </a:prstGeom>
        <a:solidFill>
          <a:srgbClr val="D9DADB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8F50B0F-AD70-4947-8F2C-24B0930EEDC1}">
      <dsp:nvSpPr>
        <dsp:cNvPr id="0" name=""/>
        <dsp:cNvSpPr/>
      </dsp:nvSpPr>
      <dsp:spPr>
        <a:xfrm>
          <a:off x="2780126" y="2716329"/>
          <a:ext cx="2284295" cy="111533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7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rgbClr val="006AB3"/>
              </a:solidFill>
            </a:rPr>
            <a:t>проводится с использованием текстов, тем, заданий, билетов</a:t>
          </a:r>
          <a:endParaRPr lang="ru-RU" sz="1200" kern="1200" dirty="0">
            <a:solidFill>
              <a:srgbClr val="006AB3"/>
            </a:solidFill>
          </a:endParaRPr>
        </a:p>
      </dsp:txBody>
      <dsp:txXfrm>
        <a:off x="2812793" y="2748996"/>
        <a:ext cx="2218961" cy="1049999"/>
      </dsp:txXfrm>
    </dsp:sp>
    <dsp:sp modelId="{A8A17EF7-CECB-42BA-A369-294FEF71E4EF}">
      <dsp:nvSpPr>
        <dsp:cNvPr id="0" name=""/>
        <dsp:cNvSpPr/>
      </dsp:nvSpPr>
      <dsp:spPr>
        <a:xfrm>
          <a:off x="5284233" y="1131492"/>
          <a:ext cx="2339427" cy="1067190"/>
        </a:xfrm>
        <a:prstGeom prst="roundRect">
          <a:avLst>
            <a:gd name="adj" fmla="val 10000"/>
          </a:avLst>
        </a:prstGeom>
        <a:solidFill>
          <a:srgbClr val="D9DADB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0A98C9B-95C9-425B-9283-C463F159F177}">
      <dsp:nvSpPr>
        <dsp:cNvPr id="0" name=""/>
        <dsp:cNvSpPr/>
      </dsp:nvSpPr>
      <dsp:spPr>
        <a:xfrm>
          <a:off x="5448860" y="1287888"/>
          <a:ext cx="2339427" cy="106719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006AB3"/>
              </a:solidFill>
            </a:rPr>
            <a:t>Иная форма </a:t>
          </a:r>
        </a:p>
        <a:p>
          <a:pPr lvl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006AB3"/>
              </a:solidFill>
            </a:rPr>
            <a:t>(родной язык и литература)</a:t>
          </a:r>
          <a:endParaRPr lang="ru-RU" sz="1400" b="1" kern="1200" dirty="0">
            <a:solidFill>
              <a:srgbClr val="006AB3"/>
            </a:solidFill>
          </a:endParaRPr>
        </a:p>
      </dsp:txBody>
      <dsp:txXfrm>
        <a:off x="5480117" y="1319145"/>
        <a:ext cx="2276913" cy="1004676"/>
      </dsp:txXfrm>
    </dsp:sp>
    <dsp:sp modelId="{670206B3-9DB7-4687-9DC5-B868B7B9B42C}">
      <dsp:nvSpPr>
        <dsp:cNvPr id="0" name=""/>
        <dsp:cNvSpPr/>
      </dsp:nvSpPr>
      <dsp:spPr>
        <a:xfrm>
          <a:off x="5212543" y="2550064"/>
          <a:ext cx="2491073" cy="1099602"/>
        </a:xfrm>
        <a:prstGeom prst="roundRect">
          <a:avLst>
            <a:gd name="adj" fmla="val 10000"/>
          </a:avLst>
        </a:prstGeom>
        <a:solidFill>
          <a:schemeClr val="bg1">
            <a:lumMod val="8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56EF8C4-B02E-449C-A16B-568896297A0C}">
      <dsp:nvSpPr>
        <dsp:cNvPr id="0" name=""/>
        <dsp:cNvSpPr/>
      </dsp:nvSpPr>
      <dsp:spPr>
        <a:xfrm>
          <a:off x="5377171" y="2706460"/>
          <a:ext cx="2491073" cy="109960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7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rgbClr val="006AB3"/>
              </a:solidFill>
            </a:rPr>
            <a:t>проводится в форме, определяемой ОИВ, для участников, изучавших родной язык и родную литературу</a:t>
          </a:r>
          <a:endParaRPr lang="ru-RU" sz="1200" b="1" kern="1200" dirty="0">
            <a:solidFill>
              <a:srgbClr val="006AB3"/>
            </a:solidFill>
          </a:endParaRPr>
        </a:p>
      </dsp:txBody>
      <dsp:txXfrm>
        <a:off x="5409377" y="2738666"/>
        <a:ext cx="2426661" cy="1035190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8EE9CE-6D11-4D04-A5FD-A99056617A10}">
      <dsp:nvSpPr>
        <dsp:cNvPr id="0" name=""/>
        <dsp:cNvSpPr/>
      </dsp:nvSpPr>
      <dsp:spPr>
        <a:xfrm>
          <a:off x="5974520" y="2331498"/>
          <a:ext cx="1751663" cy="41681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4048"/>
              </a:lnTo>
              <a:lnTo>
                <a:pt x="1751663" y="284048"/>
              </a:lnTo>
              <a:lnTo>
                <a:pt x="1751663" y="416816"/>
              </a:lnTo>
            </a:path>
          </a:pathLst>
        </a:custGeom>
        <a:noFill/>
        <a:ln w="12700" cap="flat" cmpd="sng" algn="ctr">
          <a:solidFill>
            <a:srgbClr val="7394C5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8E3E66-AF6D-40DB-AE0A-6B23A15ECD58}">
      <dsp:nvSpPr>
        <dsp:cNvPr id="0" name=""/>
        <dsp:cNvSpPr/>
      </dsp:nvSpPr>
      <dsp:spPr>
        <a:xfrm>
          <a:off x="5928800" y="2331498"/>
          <a:ext cx="91440" cy="41681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16816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CBFFD64-FE89-42FC-B65C-A8163A8ED72E}">
      <dsp:nvSpPr>
        <dsp:cNvPr id="0" name=""/>
        <dsp:cNvSpPr/>
      </dsp:nvSpPr>
      <dsp:spPr>
        <a:xfrm>
          <a:off x="4222856" y="2331498"/>
          <a:ext cx="1751663" cy="416816"/>
        </a:xfrm>
        <a:custGeom>
          <a:avLst/>
          <a:gdLst/>
          <a:ahLst/>
          <a:cxnLst/>
          <a:rect l="0" t="0" r="0" b="0"/>
          <a:pathLst>
            <a:path>
              <a:moveTo>
                <a:pt x="1751663" y="0"/>
              </a:moveTo>
              <a:lnTo>
                <a:pt x="1751663" y="284048"/>
              </a:lnTo>
              <a:lnTo>
                <a:pt x="0" y="284048"/>
              </a:lnTo>
              <a:lnTo>
                <a:pt x="0" y="416816"/>
              </a:lnTo>
            </a:path>
          </a:pathLst>
        </a:custGeom>
        <a:noFill/>
        <a:ln w="12700" cap="flat" cmpd="sng" algn="ctr">
          <a:solidFill>
            <a:srgbClr val="7394C5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4E66A93-821E-4924-AFCB-D1B9AD35A5FE}">
      <dsp:nvSpPr>
        <dsp:cNvPr id="0" name=""/>
        <dsp:cNvSpPr/>
      </dsp:nvSpPr>
      <dsp:spPr>
        <a:xfrm>
          <a:off x="3784941" y="1004613"/>
          <a:ext cx="2189578" cy="41681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4048"/>
              </a:lnTo>
              <a:lnTo>
                <a:pt x="2189578" y="284048"/>
              </a:lnTo>
              <a:lnTo>
                <a:pt x="2189578" y="416816"/>
              </a:lnTo>
            </a:path>
          </a:pathLst>
        </a:custGeom>
        <a:noFill/>
        <a:ln w="12700" cap="flat" cmpd="sng" algn="ctr">
          <a:solidFill>
            <a:srgbClr val="7394C5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643096C-AE48-4299-B1B9-C115D167A802}">
      <dsp:nvSpPr>
        <dsp:cNvPr id="0" name=""/>
        <dsp:cNvSpPr/>
      </dsp:nvSpPr>
      <dsp:spPr>
        <a:xfrm>
          <a:off x="1595362" y="2331498"/>
          <a:ext cx="875831" cy="41681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4048"/>
              </a:lnTo>
              <a:lnTo>
                <a:pt x="875831" y="284048"/>
              </a:lnTo>
              <a:lnTo>
                <a:pt x="875831" y="416816"/>
              </a:lnTo>
            </a:path>
          </a:pathLst>
        </a:custGeom>
        <a:noFill/>
        <a:ln w="12700" cap="flat" cmpd="sng" algn="ctr">
          <a:solidFill>
            <a:srgbClr val="7394C5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9DB59F5-0E99-4941-A083-0DC1304DE717}">
      <dsp:nvSpPr>
        <dsp:cNvPr id="0" name=""/>
        <dsp:cNvSpPr/>
      </dsp:nvSpPr>
      <dsp:spPr>
        <a:xfrm>
          <a:off x="719530" y="2331498"/>
          <a:ext cx="875831" cy="416816"/>
        </a:xfrm>
        <a:custGeom>
          <a:avLst/>
          <a:gdLst/>
          <a:ahLst/>
          <a:cxnLst/>
          <a:rect l="0" t="0" r="0" b="0"/>
          <a:pathLst>
            <a:path>
              <a:moveTo>
                <a:pt x="875831" y="0"/>
              </a:moveTo>
              <a:lnTo>
                <a:pt x="875831" y="284048"/>
              </a:lnTo>
              <a:lnTo>
                <a:pt x="0" y="284048"/>
              </a:lnTo>
              <a:lnTo>
                <a:pt x="0" y="416816"/>
              </a:lnTo>
            </a:path>
          </a:pathLst>
        </a:custGeom>
        <a:noFill/>
        <a:ln w="12700" cap="flat" cmpd="sng" algn="ctr">
          <a:solidFill>
            <a:srgbClr val="7394C5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AB55EB6-3F0E-434C-913B-6D1FC38D0CA8}">
      <dsp:nvSpPr>
        <dsp:cNvPr id="0" name=""/>
        <dsp:cNvSpPr/>
      </dsp:nvSpPr>
      <dsp:spPr>
        <a:xfrm>
          <a:off x="1595362" y="1004613"/>
          <a:ext cx="2189578" cy="416816"/>
        </a:xfrm>
        <a:custGeom>
          <a:avLst/>
          <a:gdLst/>
          <a:ahLst/>
          <a:cxnLst/>
          <a:rect l="0" t="0" r="0" b="0"/>
          <a:pathLst>
            <a:path>
              <a:moveTo>
                <a:pt x="2189578" y="0"/>
              </a:moveTo>
              <a:lnTo>
                <a:pt x="2189578" y="284048"/>
              </a:lnTo>
              <a:lnTo>
                <a:pt x="0" y="284048"/>
              </a:lnTo>
              <a:lnTo>
                <a:pt x="0" y="416816"/>
              </a:lnTo>
            </a:path>
          </a:pathLst>
        </a:custGeom>
        <a:noFill/>
        <a:ln w="12700" cap="flat" cmpd="sng" algn="ctr">
          <a:solidFill>
            <a:srgbClr val="7394C5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C4308D1-B780-40D4-8DE5-3B0C8E37FF52}">
      <dsp:nvSpPr>
        <dsp:cNvPr id="0" name=""/>
        <dsp:cNvSpPr/>
      </dsp:nvSpPr>
      <dsp:spPr>
        <a:xfrm>
          <a:off x="2577065" y="94544"/>
          <a:ext cx="2415752" cy="910068"/>
        </a:xfrm>
        <a:prstGeom prst="roundRect">
          <a:avLst>
            <a:gd name="adj" fmla="val 10000"/>
          </a:avLst>
        </a:prstGeom>
        <a:solidFill>
          <a:schemeClr val="bg1">
            <a:lumMod val="8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4AF3247-2444-49EE-9A78-ECBAFDB6D003}">
      <dsp:nvSpPr>
        <dsp:cNvPr id="0" name=""/>
        <dsp:cNvSpPr/>
      </dsp:nvSpPr>
      <dsp:spPr>
        <a:xfrm>
          <a:off x="2736307" y="245824"/>
          <a:ext cx="2415752" cy="91006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7394C5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solidFill>
                <a:srgbClr val="006AB3"/>
              </a:solidFill>
            </a:rPr>
            <a:t>Участники экзаменов</a:t>
          </a:r>
          <a:endParaRPr lang="ru-RU" sz="2800" b="1" kern="1200" dirty="0">
            <a:solidFill>
              <a:srgbClr val="006AB3"/>
            </a:solidFill>
          </a:endParaRPr>
        </a:p>
      </dsp:txBody>
      <dsp:txXfrm>
        <a:off x="2762962" y="272479"/>
        <a:ext cx="2362442" cy="856758"/>
      </dsp:txXfrm>
    </dsp:sp>
    <dsp:sp modelId="{ABD4C067-1F26-4FDA-B7CF-3B522C5D7D7F}">
      <dsp:nvSpPr>
        <dsp:cNvPr id="0" name=""/>
        <dsp:cNvSpPr/>
      </dsp:nvSpPr>
      <dsp:spPr>
        <a:xfrm>
          <a:off x="430151" y="1421429"/>
          <a:ext cx="2330420" cy="910068"/>
        </a:xfrm>
        <a:prstGeom prst="roundRect">
          <a:avLst>
            <a:gd name="adj" fmla="val 10000"/>
          </a:avLst>
        </a:prstGeom>
        <a:solidFill>
          <a:schemeClr val="bg1">
            <a:lumMod val="8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F853DC2-8281-4619-8D8F-CD41ABD3CB4B}">
      <dsp:nvSpPr>
        <dsp:cNvPr id="0" name=""/>
        <dsp:cNvSpPr/>
      </dsp:nvSpPr>
      <dsp:spPr>
        <a:xfrm>
          <a:off x="589393" y="1572709"/>
          <a:ext cx="2330420" cy="91006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7394C5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solidFill>
                <a:srgbClr val="006AB3"/>
              </a:solidFill>
            </a:rPr>
            <a:t>Участники ГИА</a:t>
          </a:r>
          <a:endParaRPr lang="ru-RU" sz="2400" kern="1200" dirty="0">
            <a:solidFill>
              <a:srgbClr val="006AB3"/>
            </a:solidFill>
          </a:endParaRPr>
        </a:p>
      </dsp:txBody>
      <dsp:txXfrm>
        <a:off x="616048" y="1599364"/>
        <a:ext cx="2277110" cy="856758"/>
      </dsp:txXfrm>
    </dsp:sp>
    <dsp:sp modelId="{B60C913A-31A3-4FB0-AEAD-AE55CC76DB6D}">
      <dsp:nvSpPr>
        <dsp:cNvPr id="0" name=""/>
        <dsp:cNvSpPr/>
      </dsp:nvSpPr>
      <dsp:spPr>
        <a:xfrm>
          <a:off x="2941" y="2748314"/>
          <a:ext cx="1433178" cy="910068"/>
        </a:xfrm>
        <a:prstGeom prst="roundRect">
          <a:avLst>
            <a:gd name="adj" fmla="val 10000"/>
          </a:avLst>
        </a:prstGeom>
        <a:solidFill>
          <a:schemeClr val="bg1">
            <a:lumMod val="8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B9B1F78-A09B-43ED-9FAC-5705E9AFBE9B}">
      <dsp:nvSpPr>
        <dsp:cNvPr id="0" name=""/>
        <dsp:cNvSpPr/>
      </dsp:nvSpPr>
      <dsp:spPr>
        <a:xfrm>
          <a:off x="162183" y="2899594"/>
          <a:ext cx="1433178" cy="91006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7394C5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>
              <a:solidFill>
                <a:srgbClr val="006AB3"/>
              </a:solidFill>
            </a:rPr>
            <a:t>Обучающиеся</a:t>
          </a:r>
          <a:endParaRPr lang="ru-RU" sz="1500" kern="1200" dirty="0">
            <a:solidFill>
              <a:srgbClr val="006AB3"/>
            </a:solidFill>
          </a:endParaRPr>
        </a:p>
      </dsp:txBody>
      <dsp:txXfrm>
        <a:off x="188838" y="2926249"/>
        <a:ext cx="1379868" cy="856758"/>
      </dsp:txXfrm>
    </dsp:sp>
    <dsp:sp modelId="{73E8B7AC-6297-40EB-A4E8-F07036C7B3A4}">
      <dsp:nvSpPr>
        <dsp:cNvPr id="0" name=""/>
        <dsp:cNvSpPr/>
      </dsp:nvSpPr>
      <dsp:spPr>
        <a:xfrm>
          <a:off x="1754604" y="2748314"/>
          <a:ext cx="1433178" cy="910068"/>
        </a:xfrm>
        <a:prstGeom prst="roundRect">
          <a:avLst>
            <a:gd name="adj" fmla="val 10000"/>
          </a:avLst>
        </a:prstGeom>
        <a:solidFill>
          <a:schemeClr val="bg1">
            <a:lumMod val="8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CB4968A-B53D-4143-B5D4-19772F6F3DBD}">
      <dsp:nvSpPr>
        <dsp:cNvPr id="0" name=""/>
        <dsp:cNvSpPr/>
      </dsp:nvSpPr>
      <dsp:spPr>
        <a:xfrm>
          <a:off x="1913846" y="2899594"/>
          <a:ext cx="1433178" cy="91006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7394C5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>
              <a:solidFill>
                <a:srgbClr val="006AB3"/>
              </a:solidFill>
            </a:rPr>
            <a:t>Экстерны</a:t>
          </a:r>
          <a:endParaRPr lang="ru-RU" sz="1500" kern="1200" dirty="0">
            <a:solidFill>
              <a:srgbClr val="006AB3"/>
            </a:solidFill>
          </a:endParaRPr>
        </a:p>
      </dsp:txBody>
      <dsp:txXfrm>
        <a:off x="1940501" y="2926249"/>
        <a:ext cx="1379868" cy="856758"/>
      </dsp:txXfrm>
    </dsp:sp>
    <dsp:sp modelId="{795062B5-AA24-42BD-918A-15C44CEC411F}">
      <dsp:nvSpPr>
        <dsp:cNvPr id="0" name=""/>
        <dsp:cNvSpPr/>
      </dsp:nvSpPr>
      <dsp:spPr>
        <a:xfrm>
          <a:off x="4809309" y="1421429"/>
          <a:ext cx="2330420" cy="910068"/>
        </a:xfrm>
        <a:prstGeom prst="roundRect">
          <a:avLst>
            <a:gd name="adj" fmla="val 10000"/>
          </a:avLst>
        </a:prstGeom>
        <a:solidFill>
          <a:schemeClr val="bg1">
            <a:lumMod val="8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6BD5CFE-CF77-4CDD-B554-FE7AF730AF47}">
      <dsp:nvSpPr>
        <dsp:cNvPr id="0" name=""/>
        <dsp:cNvSpPr/>
      </dsp:nvSpPr>
      <dsp:spPr>
        <a:xfrm>
          <a:off x="4968551" y="1572709"/>
          <a:ext cx="2330420" cy="91006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7394C5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solidFill>
                <a:srgbClr val="006AB3"/>
              </a:solidFill>
            </a:rPr>
            <a:t>Участники ЕГЭ</a:t>
          </a:r>
          <a:endParaRPr lang="ru-RU" sz="2400" kern="1200" dirty="0">
            <a:solidFill>
              <a:srgbClr val="006AB3"/>
            </a:solidFill>
          </a:endParaRPr>
        </a:p>
      </dsp:txBody>
      <dsp:txXfrm>
        <a:off x="4995206" y="1599364"/>
        <a:ext cx="2277110" cy="856758"/>
      </dsp:txXfrm>
    </dsp:sp>
    <dsp:sp modelId="{9F4784E6-BD52-483F-B61C-9F864B936A02}">
      <dsp:nvSpPr>
        <dsp:cNvPr id="0" name=""/>
        <dsp:cNvSpPr/>
      </dsp:nvSpPr>
      <dsp:spPr>
        <a:xfrm>
          <a:off x="3506267" y="2748314"/>
          <a:ext cx="1433178" cy="910068"/>
        </a:xfrm>
        <a:prstGeom prst="roundRect">
          <a:avLst>
            <a:gd name="adj" fmla="val 10000"/>
          </a:avLst>
        </a:prstGeom>
        <a:solidFill>
          <a:schemeClr val="bg1">
            <a:lumMod val="8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E1B68DC-BF1B-4B51-9180-02656454BB2A}">
      <dsp:nvSpPr>
        <dsp:cNvPr id="0" name=""/>
        <dsp:cNvSpPr/>
      </dsp:nvSpPr>
      <dsp:spPr>
        <a:xfrm>
          <a:off x="3665509" y="2899594"/>
          <a:ext cx="1433178" cy="91006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7394C5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>
              <a:solidFill>
                <a:srgbClr val="006AB3"/>
              </a:solidFill>
            </a:rPr>
            <a:t>ВПЛ</a:t>
          </a:r>
          <a:endParaRPr lang="ru-RU" sz="1500" kern="1200" dirty="0">
            <a:solidFill>
              <a:srgbClr val="006AB3"/>
            </a:solidFill>
          </a:endParaRPr>
        </a:p>
      </dsp:txBody>
      <dsp:txXfrm>
        <a:off x="3692164" y="2926249"/>
        <a:ext cx="1379868" cy="856758"/>
      </dsp:txXfrm>
    </dsp:sp>
    <dsp:sp modelId="{FEF8B8C6-E12C-46BD-B27B-DCC0B7661B5A}">
      <dsp:nvSpPr>
        <dsp:cNvPr id="0" name=""/>
        <dsp:cNvSpPr/>
      </dsp:nvSpPr>
      <dsp:spPr>
        <a:xfrm>
          <a:off x="5257930" y="2748314"/>
          <a:ext cx="1433178" cy="910068"/>
        </a:xfrm>
        <a:prstGeom prst="roundRect">
          <a:avLst>
            <a:gd name="adj" fmla="val 10000"/>
          </a:avLst>
        </a:prstGeom>
        <a:solidFill>
          <a:schemeClr val="bg1">
            <a:lumMod val="8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59DF73F-3D44-4160-80D8-DA8598ADC1F2}">
      <dsp:nvSpPr>
        <dsp:cNvPr id="0" name=""/>
        <dsp:cNvSpPr/>
      </dsp:nvSpPr>
      <dsp:spPr>
        <a:xfrm>
          <a:off x="5417172" y="2899594"/>
          <a:ext cx="1433178" cy="91006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7394C5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>
              <a:solidFill>
                <a:srgbClr val="006AB3"/>
              </a:solidFill>
            </a:rPr>
            <a:t>Обучающиеся СПО</a:t>
          </a:r>
          <a:endParaRPr lang="ru-RU" sz="1500" kern="1200" dirty="0">
            <a:solidFill>
              <a:srgbClr val="006AB3"/>
            </a:solidFill>
          </a:endParaRPr>
        </a:p>
      </dsp:txBody>
      <dsp:txXfrm>
        <a:off x="5443827" y="2926249"/>
        <a:ext cx="1379868" cy="856758"/>
      </dsp:txXfrm>
    </dsp:sp>
    <dsp:sp modelId="{4839100A-4716-41B3-B06E-B5FB7F407CC9}">
      <dsp:nvSpPr>
        <dsp:cNvPr id="0" name=""/>
        <dsp:cNvSpPr/>
      </dsp:nvSpPr>
      <dsp:spPr>
        <a:xfrm>
          <a:off x="7009593" y="2748314"/>
          <a:ext cx="1433178" cy="910068"/>
        </a:xfrm>
        <a:prstGeom prst="roundRect">
          <a:avLst>
            <a:gd name="adj" fmla="val 10000"/>
          </a:avLst>
        </a:prstGeom>
        <a:solidFill>
          <a:schemeClr val="bg1">
            <a:lumMod val="8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2EC3DAB-0641-4CBB-A26B-4A11FC16FB82}">
      <dsp:nvSpPr>
        <dsp:cNvPr id="0" name=""/>
        <dsp:cNvSpPr/>
      </dsp:nvSpPr>
      <dsp:spPr>
        <a:xfrm>
          <a:off x="7168835" y="2899594"/>
          <a:ext cx="1433178" cy="91006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7394C5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>
              <a:solidFill>
                <a:srgbClr val="006AB3"/>
              </a:solidFill>
            </a:rPr>
            <a:t>Обучающиеся в иностранных ОО</a:t>
          </a:r>
          <a:endParaRPr lang="ru-RU" sz="1500" kern="1200" dirty="0">
            <a:solidFill>
              <a:srgbClr val="006AB3"/>
            </a:solidFill>
          </a:endParaRPr>
        </a:p>
      </dsp:txBody>
      <dsp:txXfrm>
        <a:off x="7195490" y="2926249"/>
        <a:ext cx="1379868" cy="856758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E498138-3AEE-486C-9CC5-7786A3CE4673}">
      <dsp:nvSpPr>
        <dsp:cNvPr id="0" name=""/>
        <dsp:cNvSpPr/>
      </dsp:nvSpPr>
      <dsp:spPr>
        <a:xfrm>
          <a:off x="3986489" y="1381651"/>
          <a:ext cx="3188692" cy="47194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12468"/>
              </a:lnTo>
              <a:lnTo>
                <a:pt x="3188692" y="312468"/>
              </a:lnTo>
              <a:lnTo>
                <a:pt x="3188692" y="47194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30B5362-2F95-4286-B196-FB70F94FA60D}">
      <dsp:nvSpPr>
        <dsp:cNvPr id="0" name=""/>
        <dsp:cNvSpPr/>
      </dsp:nvSpPr>
      <dsp:spPr>
        <a:xfrm>
          <a:off x="3986489" y="1381651"/>
          <a:ext cx="1012894" cy="52059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61123"/>
              </a:lnTo>
              <a:lnTo>
                <a:pt x="1012894" y="361123"/>
              </a:lnTo>
              <a:lnTo>
                <a:pt x="1012894" y="52059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CF84FCA-BE6F-4D16-9ABA-115B5C0CBC6B}">
      <dsp:nvSpPr>
        <dsp:cNvPr id="0" name=""/>
        <dsp:cNvSpPr/>
      </dsp:nvSpPr>
      <dsp:spPr>
        <a:xfrm>
          <a:off x="2944329" y="1381651"/>
          <a:ext cx="1042159" cy="598090"/>
        </a:xfrm>
        <a:custGeom>
          <a:avLst/>
          <a:gdLst/>
          <a:ahLst/>
          <a:cxnLst/>
          <a:rect l="0" t="0" r="0" b="0"/>
          <a:pathLst>
            <a:path>
              <a:moveTo>
                <a:pt x="1042159" y="0"/>
              </a:moveTo>
              <a:lnTo>
                <a:pt x="1042159" y="438615"/>
              </a:lnTo>
              <a:lnTo>
                <a:pt x="0" y="438615"/>
              </a:lnTo>
              <a:lnTo>
                <a:pt x="0" y="59809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36BBB7B-91EE-434F-B463-01B6D5A92832}">
      <dsp:nvSpPr>
        <dsp:cNvPr id="0" name=""/>
        <dsp:cNvSpPr/>
      </dsp:nvSpPr>
      <dsp:spPr>
        <a:xfrm>
          <a:off x="669458" y="1381651"/>
          <a:ext cx="3317030" cy="598090"/>
        </a:xfrm>
        <a:custGeom>
          <a:avLst/>
          <a:gdLst/>
          <a:ahLst/>
          <a:cxnLst/>
          <a:rect l="0" t="0" r="0" b="0"/>
          <a:pathLst>
            <a:path>
              <a:moveTo>
                <a:pt x="3317030" y="0"/>
              </a:moveTo>
              <a:lnTo>
                <a:pt x="3317030" y="438615"/>
              </a:lnTo>
              <a:lnTo>
                <a:pt x="0" y="438615"/>
              </a:lnTo>
              <a:lnTo>
                <a:pt x="0" y="59809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0D7C722-C9AC-4F69-967E-718DDE614F17}">
      <dsp:nvSpPr>
        <dsp:cNvPr id="0" name=""/>
        <dsp:cNvSpPr/>
      </dsp:nvSpPr>
      <dsp:spPr>
        <a:xfrm>
          <a:off x="1550530" y="735655"/>
          <a:ext cx="4871918" cy="645996"/>
        </a:xfrm>
        <a:prstGeom prst="roundRect">
          <a:avLst>
            <a:gd name="adj" fmla="val 10000"/>
          </a:avLst>
        </a:prstGeom>
        <a:solidFill>
          <a:srgbClr val="D9DADB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5F6FDD-B685-42BC-8159-351695BA715C}">
      <dsp:nvSpPr>
        <dsp:cNvPr id="0" name=""/>
        <dsp:cNvSpPr/>
      </dsp:nvSpPr>
      <dsp:spPr>
        <a:xfrm>
          <a:off x="1741804" y="917365"/>
          <a:ext cx="4871918" cy="64599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5400" b="1" kern="1200" smtClean="0">
              <a:solidFill>
                <a:srgbClr val="006AB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ППЭ</a:t>
          </a:r>
          <a:endParaRPr lang="ru-RU" sz="5400" b="1" kern="1200" dirty="0">
            <a:solidFill>
              <a:srgbClr val="006AB3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760725" y="936286"/>
        <a:ext cx="4834076" cy="608154"/>
      </dsp:txXfrm>
    </dsp:sp>
    <dsp:sp modelId="{A4C0F177-85E9-41A3-925E-969E4F544606}">
      <dsp:nvSpPr>
        <dsp:cNvPr id="0" name=""/>
        <dsp:cNvSpPr/>
      </dsp:nvSpPr>
      <dsp:spPr>
        <a:xfrm>
          <a:off x="-191273" y="1979741"/>
          <a:ext cx="1721465" cy="1093130"/>
        </a:xfrm>
        <a:prstGeom prst="roundRect">
          <a:avLst>
            <a:gd name="adj" fmla="val 10000"/>
          </a:avLst>
        </a:prstGeom>
        <a:solidFill>
          <a:srgbClr val="D9DADB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611A276-5977-44A7-940A-C75F660D79F8}">
      <dsp:nvSpPr>
        <dsp:cNvPr id="0" name=""/>
        <dsp:cNvSpPr/>
      </dsp:nvSpPr>
      <dsp:spPr>
        <a:xfrm>
          <a:off x="0" y="2161451"/>
          <a:ext cx="1721465" cy="109313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smtClean="0">
              <a:solidFill>
                <a:srgbClr val="006AB3"/>
              </a:solidFill>
            </a:rPr>
            <a:t>Аудитории для участников экзамена</a:t>
          </a:r>
          <a:endParaRPr lang="ru-RU" sz="1400" b="1" kern="1200" dirty="0">
            <a:solidFill>
              <a:srgbClr val="006AB3"/>
            </a:solidFill>
          </a:endParaRPr>
        </a:p>
      </dsp:txBody>
      <dsp:txXfrm>
        <a:off x="32017" y="2193468"/>
        <a:ext cx="1657431" cy="1029096"/>
      </dsp:txXfrm>
    </dsp:sp>
    <dsp:sp modelId="{5FB3B2D0-5465-43F3-B6BC-68374361AACF}">
      <dsp:nvSpPr>
        <dsp:cNvPr id="0" name=""/>
        <dsp:cNvSpPr/>
      </dsp:nvSpPr>
      <dsp:spPr>
        <a:xfrm>
          <a:off x="2083597" y="1979741"/>
          <a:ext cx="1721465" cy="1093130"/>
        </a:xfrm>
        <a:prstGeom prst="roundRect">
          <a:avLst>
            <a:gd name="adj" fmla="val 10000"/>
          </a:avLst>
        </a:prstGeom>
        <a:solidFill>
          <a:srgbClr val="D9DADB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0BAD14F-7F84-43ED-95DC-F4AE62577931}">
      <dsp:nvSpPr>
        <dsp:cNvPr id="0" name=""/>
        <dsp:cNvSpPr/>
      </dsp:nvSpPr>
      <dsp:spPr>
        <a:xfrm>
          <a:off x="2274871" y="2161451"/>
          <a:ext cx="1721465" cy="109313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006AB3"/>
              </a:solidFill>
            </a:rPr>
            <a:t>Помещение для руководителя ППЭ (Штаб ППЭ)</a:t>
          </a:r>
          <a:endParaRPr lang="ru-RU" sz="1400" b="1" kern="1200" dirty="0">
            <a:solidFill>
              <a:srgbClr val="006AB3"/>
            </a:solidFill>
          </a:endParaRPr>
        </a:p>
      </dsp:txBody>
      <dsp:txXfrm>
        <a:off x="2306888" y="2193468"/>
        <a:ext cx="1657431" cy="1029096"/>
      </dsp:txXfrm>
    </dsp:sp>
    <dsp:sp modelId="{C2B859CA-C99A-473E-8E92-3B013A75E51A}">
      <dsp:nvSpPr>
        <dsp:cNvPr id="0" name=""/>
        <dsp:cNvSpPr/>
      </dsp:nvSpPr>
      <dsp:spPr>
        <a:xfrm>
          <a:off x="4138651" y="1902249"/>
          <a:ext cx="1721465" cy="1179903"/>
        </a:xfrm>
        <a:prstGeom prst="roundRect">
          <a:avLst>
            <a:gd name="adj" fmla="val 10000"/>
          </a:avLst>
        </a:prstGeom>
        <a:solidFill>
          <a:srgbClr val="D9DADB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FCFF747-042B-4645-AB6F-444FF6521770}">
      <dsp:nvSpPr>
        <dsp:cNvPr id="0" name=""/>
        <dsp:cNvSpPr/>
      </dsp:nvSpPr>
      <dsp:spPr>
        <a:xfrm>
          <a:off x="4329925" y="2083959"/>
          <a:ext cx="1721465" cy="117990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006AB3"/>
              </a:solidFill>
            </a:rPr>
            <a:t>Помещение для медицинского работника в ППЭ</a:t>
          </a:r>
          <a:endParaRPr lang="ru-RU" sz="1400" b="1" kern="1200" dirty="0">
            <a:solidFill>
              <a:srgbClr val="006AB3"/>
            </a:solidFill>
          </a:endParaRPr>
        </a:p>
      </dsp:txBody>
      <dsp:txXfrm>
        <a:off x="4364483" y="2118517"/>
        <a:ext cx="1652349" cy="1110787"/>
      </dsp:txXfrm>
    </dsp:sp>
    <dsp:sp modelId="{40BD8B19-8CB4-49CF-BF15-A254793EA127}">
      <dsp:nvSpPr>
        <dsp:cNvPr id="0" name=""/>
        <dsp:cNvSpPr/>
      </dsp:nvSpPr>
      <dsp:spPr>
        <a:xfrm>
          <a:off x="6313761" y="1853594"/>
          <a:ext cx="1722842" cy="1179367"/>
        </a:xfrm>
        <a:prstGeom prst="roundRect">
          <a:avLst>
            <a:gd name="adj" fmla="val 10000"/>
          </a:avLst>
        </a:prstGeom>
        <a:solidFill>
          <a:srgbClr val="D9DADB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D8688E8-99A8-4AA7-A8DC-B7890D83DE02}">
      <dsp:nvSpPr>
        <dsp:cNvPr id="0" name=""/>
        <dsp:cNvSpPr/>
      </dsp:nvSpPr>
      <dsp:spPr>
        <a:xfrm>
          <a:off x="6505035" y="2035304"/>
          <a:ext cx="1722842" cy="117936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006AB3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006AB3"/>
              </a:solidFill>
            </a:rPr>
            <a:t>Помещение для аккредитованных   общественных наблюдателей</a:t>
          </a:r>
          <a:endParaRPr lang="ru-RU" sz="1400" b="1" kern="1200" dirty="0">
            <a:solidFill>
              <a:srgbClr val="006AB3"/>
            </a:solidFill>
          </a:endParaRPr>
        </a:p>
      </dsp:txBody>
      <dsp:txXfrm>
        <a:off x="6539577" y="2069846"/>
        <a:ext cx="1653758" cy="1110283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F5C27BE-406B-4FC1-A556-A0FC4450A0D6}">
      <dsp:nvSpPr>
        <dsp:cNvPr id="0" name=""/>
        <dsp:cNvSpPr/>
      </dsp:nvSpPr>
      <dsp:spPr>
        <a:xfrm>
          <a:off x="4125115" y="548955"/>
          <a:ext cx="2742728" cy="27713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2321"/>
              </a:lnTo>
              <a:lnTo>
                <a:pt x="2742728" y="202321"/>
              </a:lnTo>
              <a:lnTo>
                <a:pt x="2742728" y="27713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A2AAE03-E593-4072-81BE-95B473884CAD}">
      <dsp:nvSpPr>
        <dsp:cNvPr id="0" name=""/>
        <dsp:cNvSpPr/>
      </dsp:nvSpPr>
      <dsp:spPr>
        <a:xfrm>
          <a:off x="3959826" y="548955"/>
          <a:ext cx="165289" cy="286943"/>
        </a:xfrm>
        <a:custGeom>
          <a:avLst/>
          <a:gdLst/>
          <a:ahLst/>
          <a:cxnLst/>
          <a:rect l="0" t="0" r="0" b="0"/>
          <a:pathLst>
            <a:path>
              <a:moveTo>
                <a:pt x="165289" y="0"/>
              </a:moveTo>
              <a:lnTo>
                <a:pt x="165289" y="212131"/>
              </a:lnTo>
              <a:lnTo>
                <a:pt x="0" y="212131"/>
              </a:lnTo>
              <a:lnTo>
                <a:pt x="0" y="28694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EF8E9E7-BBD1-40A1-84A0-C76863FC4D40}">
      <dsp:nvSpPr>
        <dsp:cNvPr id="0" name=""/>
        <dsp:cNvSpPr/>
      </dsp:nvSpPr>
      <dsp:spPr>
        <a:xfrm>
          <a:off x="1147520" y="548955"/>
          <a:ext cx="2977595" cy="286943"/>
        </a:xfrm>
        <a:custGeom>
          <a:avLst/>
          <a:gdLst/>
          <a:ahLst/>
          <a:cxnLst/>
          <a:rect l="0" t="0" r="0" b="0"/>
          <a:pathLst>
            <a:path>
              <a:moveTo>
                <a:pt x="2977595" y="0"/>
              </a:moveTo>
              <a:lnTo>
                <a:pt x="2977595" y="212131"/>
              </a:lnTo>
              <a:lnTo>
                <a:pt x="0" y="212131"/>
              </a:lnTo>
              <a:lnTo>
                <a:pt x="0" y="28694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61633A1-8777-4D06-B8EC-42DAC0E71517}">
      <dsp:nvSpPr>
        <dsp:cNvPr id="0" name=""/>
        <dsp:cNvSpPr/>
      </dsp:nvSpPr>
      <dsp:spPr>
        <a:xfrm>
          <a:off x="831913" y="-29193"/>
          <a:ext cx="6586405" cy="578148"/>
        </a:xfrm>
        <a:prstGeom prst="roundRect">
          <a:avLst>
            <a:gd name="adj" fmla="val 10000"/>
          </a:avLst>
        </a:prstGeom>
        <a:solidFill>
          <a:srgbClr val="D9DADB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ECCD02-14C8-4D0B-B77D-E1D3E79F07A6}">
      <dsp:nvSpPr>
        <dsp:cNvPr id="0" name=""/>
        <dsp:cNvSpPr/>
      </dsp:nvSpPr>
      <dsp:spPr>
        <a:xfrm>
          <a:off x="921643" y="56050"/>
          <a:ext cx="6586405" cy="57814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smtClean="0">
              <a:solidFill>
                <a:srgbClr val="006AB3"/>
              </a:solidFill>
            </a:rPr>
            <a:t>до входа в </a:t>
          </a:r>
          <a:r>
            <a:rPr lang="ru-RU" sz="4000" b="1" kern="1200" smtClean="0">
              <a:solidFill>
                <a:srgbClr val="006AB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ППЭ</a:t>
          </a:r>
          <a:r>
            <a:rPr lang="ru-RU" sz="3200" kern="1200" smtClean="0">
              <a:solidFill>
                <a:srgbClr val="006AB3"/>
              </a:solidFill>
            </a:rPr>
            <a:t> </a:t>
          </a:r>
          <a:r>
            <a:rPr lang="ru-RU" sz="2400" kern="1200" smtClean="0">
              <a:solidFill>
                <a:srgbClr val="006AB3"/>
              </a:solidFill>
            </a:rPr>
            <a:t>(рамка металлоискателя)</a:t>
          </a:r>
          <a:endParaRPr lang="ru-RU" sz="2400" kern="1200" dirty="0">
            <a:solidFill>
              <a:srgbClr val="006AB3"/>
            </a:solidFill>
          </a:endParaRPr>
        </a:p>
      </dsp:txBody>
      <dsp:txXfrm>
        <a:off x="938576" y="72983"/>
        <a:ext cx="6552539" cy="544282"/>
      </dsp:txXfrm>
    </dsp:sp>
    <dsp:sp modelId="{9C6DD56E-6AC9-4192-BFAE-C05EEF017657}">
      <dsp:nvSpPr>
        <dsp:cNvPr id="0" name=""/>
        <dsp:cNvSpPr/>
      </dsp:nvSpPr>
      <dsp:spPr>
        <a:xfrm>
          <a:off x="-89730" y="835899"/>
          <a:ext cx="2474500" cy="1032388"/>
        </a:xfrm>
        <a:prstGeom prst="roundRect">
          <a:avLst>
            <a:gd name="adj" fmla="val 10000"/>
          </a:avLst>
        </a:prstGeom>
        <a:solidFill>
          <a:srgbClr val="D9DADB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CE1A8DD-5D31-42EE-82AD-6FBEE979EF11}">
      <dsp:nvSpPr>
        <dsp:cNvPr id="0" name=""/>
        <dsp:cNvSpPr/>
      </dsp:nvSpPr>
      <dsp:spPr>
        <a:xfrm>
          <a:off x="0" y="921142"/>
          <a:ext cx="2474500" cy="103238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006AB3"/>
              </a:solidFill>
            </a:rPr>
            <a:t>Места для хранения личных вещей</a:t>
          </a:r>
          <a:endParaRPr lang="ru-RU" sz="1400" b="1" kern="1200" dirty="0">
            <a:solidFill>
              <a:srgbClr val="006AB3"/>
            </a:solidFill>
          </a:endParaRPr>
        </a:p>
      </dsp:txBody>
      <dsp:txXfrm>
        <a:off x="30238" y="951380"/>
        <a:ext cx="2414024" cy="971912"/>
      </dsp:txXfrm>
    </dsp:sp>
    <dsp:sp modelId="{3184515C-3DD6-49FE-BF3D-AD943783F6C5}">
      <dsp:nvSpPr>
        <dsp:cNvPr id="0" name=""/>
        <dsp:cNvSpPr/>
      </dsp:nvSpPr>
      <dsp:spPr>
        <a:xfrm>
          <a:off x="2678668" y="835899"/>
          <a:ext cx="2562315" cy="1075859"/>
        </a:xfrm>
        <a:prstGeom prst="roundRect">
          <a:avLst>
            <a:gd name="adj" fmla="val 10000"/>
          </a:avLst>
        </a:prstGeom>
        <a:solidFill>
          <a:srgbClr val="D9DADB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D36CA9C-C1F9-4ECF-BF5B-2A4DEC325248}">
      <dsp:nvSpPr>
        <dsp:cNvPr id="0" name=""/>
        <dsp:cNvSpPr/>
      </dsp:nvSpPr>
      <dsp:spPr>
        <a:xfrm>
          <a:off x="2768398" y="921142"/>
          <a:ext cx="2562315" cy="107585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006AB3"/>
              </a:solidFill>
            </a:rPr>
            <a:t>Помещение для представителей ОО, сопровождающих обучающихся</a:t>
          </a:r>
          <a:endParaRPr lang="ru-RU" sz="1400" b="1" kern="1200" dirty="0">
            <a:solidFill>
              <a:srgbClr val="006AB3"/>
            </a:solidFill>
          </a:endParaRPr>
        </a:p>
      </dsp:txBody>
      <dsp:txXfrm>
        <a:off x="2799909" y="952653"/>
        <a:ext cx="2499293" cy="1012837"/>
      </dsp:txXfrm>
    </dsp:sp>
    <dsp:sp modelId="{0806BC37-3AFA-43A3-BB14-30AF7B46FFF3}">
      <dsp:nvSpPr>
        <dsp:cNvPr id="0" name=""/>
        <dsp:cNvSpPr/>
      </dsp:nvSpPr>
      <dsp:spPr>
        <a:xfrm>
          <a:off x="5396200" y="826089"/>
          <a:ext cx="2943286" cy="1071254"/>
        </a:xfrm>
        <a:prstGeom prst="roundRect">
          <a:avLst>
            <a:gd name="adj" fmla="val 10000"/>
          </a:avLst>
        </a:prstGeom>
        <a:solidFill>
          <a:srgbClr val="D9DADB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2B7BE76-3FC9-4C95-AC96-670766AC395E}">
      <dsp:nvSpPr>
        <dsp:cNvPr id="0" name=""/>
        <dsp:cNvSpPr/>
      </dsp:nvSpPr>
      <dsp:spPr>
        <a:xfrm>
          <a:off x="5485930" y="911332"/>
          <a:ext cx="2943286" cy="107125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006AB3"/>
              </a:solidFill>
            </a:rPr>
            <a:t>Помещение для аккредитованных  представителей средств массовой информации</a:t>
          </a:r>
          <a:endParaRPr lang="ru-RU" sz="1400" b="1" kern="1200" dirty="0">
            <a:solidFill>
              <a:srgbClr val="006AB3"/>
            </a:solidFill>
          </a:endParaRPr>
        </a:p>
      </dsp:txBody>
      <dsp:txXfrm>
        <a:off x="5517306" y="942708"/>
        <a:ext cx="2880534" cy="1008502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2B7015-69AA-49CB-8435-AFE6295B37A0}">
      <dsp:nvSpPr>
        <dsp:cNvPr id="0" name=""/>
        <dsp:cNvSpPr/>
      </dsp:nvSpPr>
      <dsp:spPr>
        <a:xfrm>
          <a:off x="527" y="0"/>
          <a:ext cx="8786346" cy="1658285"/>
        </a:xfrm>
        <a:prstGeom prst="roundRect">
          <a:avLst>
            <a:gd name="adj" fmla="val 10000"/>
          </a:avLst>
        </a:prstGeom>
        <a:solidFill>
          <a:srgbClr val="0070C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solidFill>
                <a:schemeClr val="bg1"/>
              </a:solidFill>
              <a:latin typeface="Arial (Основной текст)"/>
            </a:rPr>
            <a:t>оборудуется стационарными или переносными металлоискателями</a:t>
          </a:r>
          <a:endParaRPr lang="ru-RU" sz="2800" kern="1200" dirty="0">
            <a:solidFill>
              <a:schemeClr val="bg1"/>
            </a:solidFill>
            <a:latin typeface="Arial (Основной текст)"/>
          </a:endParaRPr>
        </a:p>
      </dsp:txBody>
      <dsp:txXfrm>
        <a:off x="1924461" y="0"/>
        <a:ext cx="6862412" cy="1658285"/>
      </dsp:txXfrm>
    </dsp:sp>
    <dsp:sp modelId="{5700CE9A-EF3C-47A6-BD6A-68247CAB2DCB}">
      <dsp:nvSpPr>
        <dsp:cNvPr id="0" name=""/>
        <dsp:cNvSpPr/>
      </dsp:nvSpPr>
      <dsp:spPr>
        <a:xfrm>
          <a:off x="74281" y="162441"/>
          <a:ext cx="1624183" cy="1333402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>
            <a:extLst/>
          </a:blip>
          <a:srcRect/>
          <a:stretch>
            <a:fillRect t="-8000" b="-8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20F9051-1F62-41A3-87AF-C852F4965754}">
      <dsp:nvSpPr>
        <dsp:cNvPr id="0" name=""/>
        <dsp:cNvSpPr/>
      </dsp:nvSpPr>
      <dsp:spPr>
        <a:xfrm>
          <a:off x="263" y="1824960"/>
          <a:ext cx="8786346" cy="1658285"/>
        </a:xfrm>
        <a:prstGeom prst="roundRect">
          <a:avLst>
            <a:gd name="adj" fmla="val 10000"/>
          </a:avLst>
        </a:prstGeom>
        <a:solidFill>
          <a:srgbClr val="0070C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solidFill>
                <a:schemeClr val="bg1"/>
              </a:solidFill>
              <a:latin typeface="Arial (Основной текст)"/>
            </a:rPr>
            <a:t>размещаются объявления о ведении видеонаблюдения и запрете использования средств </a:t>
          </a:r>
          <a:r>
            <a:rPr lang="ru-RU" sz="3200" kern="1200" dirty="0" smtClean="0">
              <a:solidFill>
                <a:schemeClr val="bg1"/>
              </a:solidFill>
              <a:latin typeface="Arial (Основной текст)"/>
            </a:rPr>
            <a:t>связи </a:t>
          </a:r>
          <a:endParaRPr lang="ru-RU" sz="3200" kern="1200" dirty="0">
            <a:solidFill>
              <a:schemeClr val="bg1"/>
            </a:solidFill>
            <a:latin typeface="Arial (Основной текст)"/>
          </a:endParaRPr>
        </a:p>
      </dsp:txBody>
      <dsp:txXfrm>
        <a:off x="1924198" y="1824960"/>
        <a:ext cx="6862412" cy="1658285"/>
      </dsp:txXfrm>
    </dsp:sp>
    <dsp:sp modelId="{34B13FDC-1610-4A13-8577-541FA2FBD980}">
      <dsp:nvSpPr>
        <dsp:cNvPr id="0" name=""/>
        <dsp:cNvSpPr/>
      </dsp:nvSpPr>
      <dsp:spPr>
        <a:xfrm>
          <a:off x="90009" y="2022057"/>
          <a:ext cx="1624499" cy="1264091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>
            <a:extLst/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C6FFBBD-2590-4BC5-8ED6-EF99231A9FFE}">
      <dsp:nvSpPr>
        <dsp:cNvPr id="0" name=""/>
        <dsp:cNvSpPr/>
      </dsp:nvSpPr>
      <dsp:spPr>
        <a:xfrm>
          <a:off x="0" y="3649921"/>
          <a:ext cx="8786874" cy="1666752"/>
        </a:xfrm>
        <a:prstGeom prst="roundRect">
          <a:avLst>
            <a:gd name="adj" fmla="val 10000"/>
          </a:avLst>
        </a:prstGeom>
        <a:solidFill>
          <a:srgbClr val="0070C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solidFill>
                <a:schemeClr val="bg1"/>
              </a:solidFill>
              <a:latin typeface="Arial (Основной текст)"/>
            </a:rPr>
            <a:t>оборудуется системами подавления сигналов подвижной связи </a:t>
          </a:r>
          <a:br>
            <a:rPr lang="ru-RU" sz="2800" kern="1200" dirty="0" smtClean="0">
              <a:solidFill>
                <a:schemeClr val="bg1"/>
              </a:solidFill>
              <a:latin typeface="Arial (Основной текст)"/>
            </a:rPr>
          </a:br>
          <a:r>
            <a:rPr lang="ru-RU" sz="2800" kern="1200" dirty="0" smtClean="0">
              <a:solidFill>
                <a:schemeClr val="bg1"/>
              </a:solidFill>
              <a:latin typeface="Arial (Основной текст)"/>
            </a:rPr>
            <a:t>(по решению Министерства)</a:t>
          </a:r>
          <a:endParaRPr lang="ru-RU" sz="2800" kern="1200" dirty="0">
            <a:solidFill>
              <a:schemeClr val="bg1"/>
            </a:solidFill>
            <a:latin typeface="Arial (Основной текст)"/>
          </a:endParaRPr>
        </a:p>
      </dsp:txBody>
      <dsp:txXfrm>
        <a:off x="1924050" y="3649921"/>
        <a:ext cx="6862823" cy="1666752"/>
      </dsp:txXfrm>
    </dsp:sp>
    <dsp:sp modelId="{76415903-C438-4714-AF66-7FB1C20341A7}">
      <dsp:nvSpPr>
        <dsp:cNvPr id="0" name=""/>
        <dsp:cNvSpPr/>
      </dsp:nvSpPr>
      <dsp:spPr>
        <a:xfrm>
          <a:off x="109244" y="3816596"/>
          <a:ext cx="1757374" cy="1333402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7F26F73-D061-4DF7-93C4-322E67AF71B7}">
      <dsp:nvSpPr>
        <dsp:cNvPr id="0" name=""/>
        <dsp:cNvSpPr/>
      </dsp:nvSpPr>
      <dsp:spPr>
        <a:xfrm>
          <a:off x="0" y="0"/>
          <a:ext cx="8786874" cy="901706"/>
        </a:xfrm>
        <a:prstGeom prst="roundRect">
          <a:avLst>
            <a:gd name="adj" fmla="val 10000"/>
          </a:avLst>
        </a:prstGeom>
        <a:solidFill>
          <a:srgbClr val="0070C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chemeClr val="bg1"/>
              </a:solidFill>
              <a:latin typeface="+mn-lt"/>
            </a:rPr>
            <a:t>сейфом или металлическим шкафом, телефонной связью и видеонаблюдением</a:t>
          </a:r>
          <a:endParaRPr lang="ru-RU" sz="1800" kern="1200" dirty="0">
            <a:solidFill>
              <a:schemeClr val="bg1"/>
            </a:solidFill>
            <a:latin typeface="+mn-lt"/>
          </a:endParaRPr>
        </a:p>
      </dsp:txBody>
      <dsp:txXfrm>
        <a:off x="1819447" y="0"/>
        <a:ext cx="6967426" cy="901706"/>
      </dsp:txXfrm>
    </dsp:sp>
    <dsp:sp modelId="{44D6F92C-57D3-45A5-B918-8DD27DA2B369}">
      <dsp:nvSpPr>
        <dsp:cNvPr id="0" name=""/>
        <dsp:cNvSpPr/>
      </dsp:nvSpPr>
      <dsp:spPr>
        <a:xfrm>
          <a:off x="181697" y="165959"/>
          <a:ext cx="1260002" cy="576709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5FABB7E-2652-4BD7-98ED-6FDFBE6D5919}">
      <dsp:nvSpPr>
        <dsp:cNvPr id="0" name=""/>
        <dsp:cNvSpPr/>
      </dsp:nvSpPr>
      <dsp:spPr>
        <a:xfrm>
          <a:off x="527" y="959465"/>
          <a:ext cx="8786346" cy="758081"/>
        </a:xfrm>
        <a:prstGeom prst="roundRect">
          <a:avLst>
            <a:gd name="adj" fmla="val 10000"/>
          </a:avLst>
        </a:prstGeom>
        <a:solidFill>
          <a:srgbClr val="0070C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chemeClr val="bg1"/>
              </a:solidFill>
              <a:latin typeface="+mn-lt"/>
            </a:rPr>
            <a:t>специальным программно-аппаратным комплексом для получения ключа доступа к ЭМ, передачи зашифрованных электронных образов бланков в РЦОИ и печати ДБО №2 (Станция авторизации)</a:t>
          </a:r>
          <a:endParaRPr lang="ru-RU" sz="1800" kern="1200" dirty="0">
            <a:solidFill>
              <a:schemeClr val="bg1"/>
            </a:solidFill>
            <a:latin typeface="+mn-lt"/>
          </a:endParaRPr>
        </a:p>
      </dsp:txBody>
      <dsp:txXfrm>
        <a:off x="1819866" y="959465"/>
        <a:ext cx="6967007" cy="758081"/>
      </dsp:txXfrm>
    </dsp:sp>
    <dsp:sp modelId="{5FA14DD7-EB23-4787-A604-3B18D441550E}">
      <dsp:nvSpPr>
        <dsp:cNvPr id="0" name=""/>
        <dsp:cNvSpPr/>
      </dsp:nvSpPr>
      <dsp:spPr>
        <a:xfrm>
          <a:off x="227310" y="1061290"/>
          <a:ext cx="1138901" cy="554417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 cstate="print">
            <a:extLst/>
          </a:blip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3123F09-39CF-4257-828F-76E0498E7DC1}">
      <dsp:nvSpPr>
        <dsp:cNvPr id="0" name=""/>
        <dsp:cNvSpPr/>
      </dsp:nvSpPr>
      <dsp:spPr>
        <a:xfrm>
          <a:off x="0" y="1754542"/>
          <a:ext cx="8786874" cy="916374"/>
        </a:xfrm>
        <a:prstGeom prst="roundRect">
          <a:avLst>
            <a:gd name="adj" fmla="val 10000"/>
          </a:avLst>
        </a:prstGeom>
        <a:solidFill>
          <a:srgbClr val="0070C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chemeClr val="bg1"/>
              </a:solidFill>
              <a:latin typeface="+mn-lt"/>
            </a:rPr>
            <a:t>специальным программно-аппаратным комплексом для  перевода бланков участников в электронный вид (Станция сканирования)</a:t>
          </a:r>
          <a:endParaRPr lang="ru-RU" sz="1800" kern="1200" dirty="0">
            <a:solidFill>
              <a:schemeClr val="bg1"/>
            </a:solidFill>
            <a:latin typeface="+mn-lt"/>
          </a:endParaRPr>
        </a:p>
      </dsp:txBody>
      <dsp:txXfrm>
        <a:off x="1819447" y="1754542"/>
        <a:ext cx="6967426" cy="916374"/>
      </dsp:txXfrm>
    </dsp:sp>
    <dsp:sp modelId="{2261745F-BACF-426E-B221-9BB464145CE5}">
      <dsp:nvSpPr>
        <dsp:cNvPr id="0" name=""/>
        <dsp:cNvSpPr/>
      </dsp:nvSpPr>
      <dsp:spPr>
        <a:xfrm>
          <a:off x="143501" y="1955904"/>
          <a:ext cx="1367993" cy="533789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B38C608-D94D-4DAD-BBCE-3BA9DFE4D721}">
      <dsp:nvSpPr>
        <dsp:cNvPr id="0" name=""/>
        <dsp:cNvSpPr/>
      </dsp:nvSpPr>
      <dsp:spPr>
        <a:xfrm>
          <a:off x="0" y="2741617"/>
          <a:ext cx="8786874" cy="758081"/>
        </a:xfrm>
        <a:prstGeom prst="roundRect">
          <a:avLst>
            <a:gd name="adj" fmla="val 10000"/>
          </a:avLst>
        </a:prstGeom>
        <a:solidFill>
          <a:srgbClr val="0070C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chemeClr val="bg1"/>
              </a:solidFill>
              <a:latin typeface="+mn-lt"/>
            </a:rPr>
            <a:t>специальным программным обеспечением </a:t>
          </a:r>
          <a:r>
            <a:rPr lang="en-US" sz="1800" kern="1200" dirty="0" smtClean="0">
              <a:solidFill>
                <a:schemeClr val="bg1"/>
              </a:solidFill>
              <a:latin typeface="+mn-lt"/>
            </a:rPr>
            <a:t>CCTV-</a:t>
          </a:r>
          <a:r>
            <a:rPr lang="ru-RU" sz="1800" kern="1200" dirty="0" smtClean="0">
              <a:solidFill>
                <a:schemeClr val="bg1"/>
              </a:solidFill>
              <a:latin typeface="+mn-lt"/>
            </a:rPr>
            <a:t>приложением (</a:t>
          </a:r>
          <a:r>
            <a:rPr lang="en-US" sz="1800" kern="1200" dirty="0" smtClean="0">
              <a:solidFill>
                <a:schemeClr val="bg1"/>
              </a:solidFill>
              <a:latin typeface="+mn-lt"/>
            </a:rPr>
            <a:t>CCTV-</a:t>
          </a:r>
          <a:r>
            <a:rPr lang="ru-RU" sz="1800" kern="1200" dirty="0" smtClean="0">
              <a:solidFill>
                <a:schemeClr val="bg1"/>
              </a:solidFill>
              <a:latin typeface="+mn-lt"/>
            </a:rPr>
            <a:t>клиент) для осуществления видеонаблюдения в аудиториях и получения оперативной информации о нарушениях</a:t>
          </a:r>
          <a:endParaRPr lang="ru-RU" sz="1800" kern="1200" dirty="0">
            <a:solidFill>
              <a:schemeClr val="bg1"/>
            </a:solidFill>
            <a:latin typeface="+mn-lt"/>
          </a:endParaRPr>
        </a:p>
      </dsp:txBody>
      <dsp:txXfrm>
        <a:off x="1819447" y="2741617"/>
        <a:ext cx="6967426" cy="758081"/>
      </dsp:txXfrm>
    </dsp:sp>
    <dsp:sp modelId="{7E5818EA-AD79-4785-A27B-90DB34E38B80}">
      <dsp:nvSpPr>
        <dsp:cNvPr id="0" name=""/>
        <dsp:cNvSpPr/>
      </dsp:nvSpPr>
      <dsp:spPr>
        <a:xfrm>
          <a:off x="180792" y="2862164"/>
          <a:ext cx="1367993" cy="516960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4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CA020B6-CD0F-4185-BD5D-AE5938F75D82}">
      <dsp:nvSpPr>
        <dsp:cNvPr id="0" name=""/>
        <dsp:cNvSpPr/>
      </dsp:nvSpPr>
      <dsp:spPr>
        <a:xfrm>
          <a:off x="0" y="3566819"/>
          <a:ext cx="8786874" cy="709887"/>
        </a:xfrm>
        <a:prstGeom prst="roundRect">
          <a:avLst>
            <a:gd name="adj" fmla="val 10000"/>
          </a:avLst>
        </a:prstGeom>
        <a:solidFill>
          <a:srgbClr val="0070C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chemeClr val="bg1"/>
              </a:solidFill>
              <a:latin typeface="+mn-lt"/>
            </a:rPr>
            <a:t>столом для приема и упаковки ЭМ (в зоне видимости камер)</a:t>
          </a:r>
          <a:endParaRPr lang="ru-RU" sz="1800" kern="1200" dirty="0">
            <a:solidFill>
              <a:schemeClr val="bg1"/>
            </a:solidFill>
            <a:latin typeface="+mn-lt"/>
          </a:endParaRPr>
        </a:p>
      </dsp:txBody>
      <dsp:txXfrm>
        <a:off x="1819447" y="3566819"/>
        <a:ext cx="6967426" cy="709887"/>
      </dsp:txXfrm>
    </dsp:sp>
    <dsp:sp modelId="{5D31617A-BD60-4EC8-9F64-75C5F4DA80A6}">
      <dsp:nvSpPr>
        <dsp:cNvPr id="0" name=""/>
        <dsp:cNvSpPr/>
      </dsp:nvSpPr>
      <dsp:spPr>
        <a:xfrm>
          <a:off x="195721" y="3633348"/>
          <a:ext cx="1295993" cy="576709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5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9BA4040-D519-4842-8F11-DF1FEAAB7828}">
      <dsp:nvSpPr>
        <dsp:cNvPr id="0" name=""/>
        <dsp:cNvSpPr/>
      </dsp:nvSpPr>
      <dsp:spPr>
        <a:xfrm>
          <a:off x="0" y="4354496"/>
          <a:ext cx="8786874" cy="817317"/>
        </a:xfrm>
        <a:prstGeom prst="roundRect">
          <a:avLst>
            <a:gd name="adj" fmla="val 10000"/>
          </a:avLst>
        </a:prstGeom>
        <a:solidFill>
          <a:srgbClr val="0070C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chemeClr val="bg1"/>
              </a:solidFill>
            </a:rPr>
            <a:t>Выделяется место для личных вещей присутствующих в ППЭ, которым не запрещено иметь средства связи</a:t>
          </a:r>
          <a:endParaRPr lang="ru-RU" sz="1800" kern="1200" dirty="0">
            <a:solidFill>
              <a:schemeClr val="bg1"/>
            </a:solidFill>
          </a:endParaRPr>
        </a:p>
      </dsp:txBody>
      <dsp:txXfrm>
        <a:off x="1819447" y="4354496"/>
        <a:ext cx="6967426" cy="817317"/>
      </dsp:txXfrm>
    </dsp:sp>
    <dsp:sp modelId="{66260650-E7D7-4A9D-8A05-BA4CD8F45948}">
      <dsp:nvSpPr>
        <dsp:cNvPr id="0" name=""/>
        <dsp:cNvSpPr/>
      </dsp:nvSpPr>
      <dsp:spPr>
        <a:xfrm>
          <a:off x="263652" y="4427585"/>
          <a:ext cx="1066181" cy="671140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6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3F9207F-75AB-4C45-A8FA-1A0367592CDA}">
      <dsp:nvSpPr>
        <dsp:cNvPr id="0" name=""/>
        <dsp:cNvSpPr/>
      </dsp:nvSpPr>
      <dsp:spPr>
        <a:xfrm>
          <a:off x="0" y="628164"/>
          <a:ext cx="8370311" cy="724643"/>
        </a:xfrm>
        <a:prstGeom prst="roundRect">
          <a:avLst>
            <a:gd name="adj" fmla="val 10000"/>
          </a:avLst>
        </a:prstGeom>
        <a:solidFill>
          <a:srgbClr val="006AB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оборудованы средствами видеонаблюдения, позволяющими осуществлять видеозапись и трансляцию проведения экзаменов в сети «Интернет»</a:t>
          </a:r>
          <a:endParaRPr lang="ru-RU" sz="1200" kern="1200" dirty="0"/>
        </a:p>
      </dsp:txBody>
      <dsp:txXfrm>
        <a:off x="1746521" y="628164"/>
        <a:ext cx="6623789" cy="724643"/>
      </dsp:txXfrm>
    </dsp:sp>
    <dsp:sp modelId="{B1E0497F-D5F8-41D0-AB96-6F55A08A2552}">
      <dsp:nvSpPr>
        <dsp:cNvPr id="0" name=""/>
        <dsp:cNvSpPr/>
      </dsp:nvSpPr>
      <dsp:spPr>
        <a:xfrm>
          <a:off x="198823" y="706738"/>
          <a:ext cx="595924" cy="580091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>
            <a:extLst/>
          </a:blip>
          <a:srcRect/>
          <a:stretch>
            <a:fillRect l="-17000" r="-17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0F43BFC-2AE5-4DED-8492-E0253D222757}">
      <dsp:nvSpPr>
        <dsp:cNvPr id="0" name=""/>
        <dsp:cNvSpPr/>
      </dsp:nvSpPr>
      <dsp:spPr>
        <a:xfrm>
          <a:off x="0" y="1914768"/>
          <a:ext cx="8370897" cy="72464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подготовлены функционирующие часы, находящиеся в поле зрения участников экзаменов</a:t>
          </a:r>
          <a:endParaRPr lang="ru-RU" sz="1200" kern="1200" dirty="0"/>
        </a:p>
      </dsp:txBody>
      <dsp:txXfrm>
        <a:off x="1746643" y="1914768"/>
        <a:ext cx="6624253" cy="724643"/>
      </dsp:txXfrm>
    </dsp:sp>
    <dsp:sp modelId="{FFC7A8E2-B0C1-4D32-8FDE-57925C89CF43}">
      <dsp:nvSpPr>
        <dsp:cNvPr id="0" name=""/>
        <dsp:cNvSpPr/>
      </dsp:nvSpPr>
      <dsp:spPr>
        <a:xfrm>
          <a:off x="220026" y="2016224"/>
          <a:ext cx="626779" cy="579714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0F53775-C907-47EA-ABBF-6A6CBE2606A3}">
      <dsp:nvSpPr>
        <dsp:cNvPr id="0" name=""/>
        <dsp:cNvSpPr/>
      </dsp:nvSpPr>
      <dsp:spPr>
        <a:xfrm>
          <a:off x="0" y="12434"/>
          <a:ext cx="8370897" cy="649628"/>
        </a:xfrm>
        <a:prstGeom prst="roundRect">
          <a:avLst>
            <a:gd name="adj" fmla="val 10000"/>
          </a:avLst>
        </a:prstGeom>
        <a:solidFill>
          <a:srgbClr val="006AB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оборудованы специальным программно-аппаратным комплексом для проведения печати ЭМ </a:t>
          </a:r>
          <a:br>
            <a:rPr lang="ru-RU" sz="1200" kern="1200" dirty="0" smtClean="0"/>
          </a:br>
          <a:r>
            <a:rPr lang="ru-RU" sz="1200" kern="1200" dirty="0" smtClean="0"/>
            <a:t>в зоне видимости камер видеонаблюдения</a:t>
          </a:r>
          <a:endParaRPr lang="ru-RU" sz="1200" kern="1200" dirty="0"/>
        </a:p>
      </dsp:txBody>
      <dsp:txXfrm>
        <a:off x="1746643" y="12434"/>
        <a:ext cx="6624253" cy="649628"/>
      </dsp:txXfrm>
    </dsp:sp>
    <dsp:sp modelId="{92739853-1DC4-414B-AD04-E6D608B75F36}">
      <dsp:nvSpPr>
        <dsp:cNvPr id="0" name=""/>
        <dsp:cNvSpPr/>
      </dsp:nvSpPr>
      <dsp:spPr>
        <a:xfrm>
          <a:off x="196663" y="35052"/>
          <a:ext cx="580186" cy="614317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AD5F0E0-6460-49CC-ABBC-FF4CB5EAB6FF}">
      <dsp:nvSpPr>
        <dsp:cNvPr id="0" name=""/>
        <dsp:cNvSpPr/>
      </dsp:nvSpPr>
      <dsp:spPr>
        <a:xfrm>
          <a:off x="0" y="4701570"/>
          <a:ext cx="8370311" cy="724643"/>
        </a:xfrm>
        <a:prstGeom prst="roundRect">
          <a:avLst>
            <a:gd name="adj" fmla="val 10000"/>
          </a:avLst>
        </a:prstGeom>
        <a:solidFill>
          <a:srgbClr val="006AB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подготовлены листы бумаги для черновиков со штампом образовательной организации, на базе которой  организован ППЭ</a:t>
          </a:r>
        </a:p>
      </dsp:txBody>
      <dsp:txXfrm>
        <a:off x="1746521" y="4701570"/>
        <a:ext cx="6623789" cy="724643"/>
      </dsp:txXfrm>
    </dsp:sp>
    <dsp:sp modelId="{1884D9A9-4386-47A8-9463-178C3A20A81D}">
      <dsp:nvSpPr>
        <dsp:cNvPr id="0" name=""/>
        <dsp:cNvSpPr/>
      </dsp:nvSpPr>
      <dsp:spPr>
        <a:xfrm>
          <a:off x="101595" y="4794872"/>
          <a:ext cx="791819" cy="579714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4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C3EF228-95C0-4AAE-8238-1ED265E8F9AC}">
      <dsp:nvSpPr>
        <dsp:cNvPr id="0" name=""/>
        <dsp:cNvSpPr/>
      </dsp:nvSpPr>
      <dsp:spPr>
        <a:xfrm>
          <a:off x="0" y="2595781"/>
          <a:ext cx="8370311" cy="724643"/>
        </a:xfrm>
        <a:prstGeom prst="roundRect">
          <a:avLst>
            <a:gd name="adj" fmla="val 10000"/>
          </a:avLst>
        </a:prstGeom>
        <a:solidFill>
          <a:srgbClr val="006AB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подготовлены рабочие места для участников экзамена (стол и стул), обозначенные номером</a:t>
          </a:r>
          <a:endParaRPr lang="ru-RU" sz="1200" kern="1200" dirty="0"/>
        </a:p>
      </dsp:txBody>
      <dsp:txXfrm>
        <a:off x="1746521" y="2595781"/>
        <a:ext cx="6623789" cy="724643"/>
      </dsp:txXfrm>
    </dsp:sp>
    <dsp:sp modelId="{236C1D38-AD8E-4FA1-9694-BA6A3D7224E3}">
      <dsp:nvSpPr>
        <dsp:cNvPr id="0" name=""/>
        <dsp:cNvSpPr/>
      </dsp:nvSpPr>
      <dsp:spPr>
        <a:xfrm>
          <a:off x="168604" y="2659185"/>
          <a:ext cx="654453" cy="579714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5">
            <a:extLst/>
          </a:blip>
          <a:srcRect/>
          <a:stretch>
            <a:fillRect t="-28000" b="-28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3B44ED4-2302-4139-A8B5-BB157BE7AC49}">
      <dsp:nvSpPr>
        <dsp:cNvPr id="0" name=""/>
        <dsp:cNvSpPr/>
      </dsp:nvSpPr>
      <dsp:spPr>
        <a:xfrm>
          <a:off x="0" y="3972741"/>
          <a:ext cx="8370897" cy="724643"/>
        </a:xfrm>
        <a:prstGeom prst="roundRect">
          <a:avLst>
            <a:gd name="adj" fmla="val 10000"/>
          </a:avLst>
        </a:prstGeom>
        <a:solidFill>
          <a:srgbClr val="006AB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подготовлен стол, находящийся в зоне видимости камер видеонаблюдения, </a:t>
          </a:r>
          <a:br>
            <a:rPr lang="ru-RU" sz="1200" kern="1200" dirty="0" smtClean="0"/>
          </a:br>
          <a:r>
            <a:rPr lang="ru-RU" sz="1200" kern="1200" dirty="0" smtClean="0"/>
            <a:t>для осуществления раскладки ЭМ в процессе их печати в начале экзамена и раскладки и последующей упаковки ЭМ, собранных организаторами  у участников экзамена</a:t>
          </a:r>
          <a:endParaRPr lang="ru-RU" sz="1200" kern="1200" dirty="0"/>
        </a:p>
      </dsp:txBody>
      <dsp:txXfrm>
        <a:off x="1746643" y="3972741"/>
        <a:ext cx="6624253" cy="724643"/>
      </dsp:txXfrm>
    </dsp:sp>
    <dsp:sp modelId="{551C956B-DEF5-4301-9689-8DFE82E574C0}">
      <dsp:nvSpPr>
        <dsp:cNvPr id="0" name=""/>
        <dsp:cNvSpPr/>
      </dsp:nvSpPr>
      <dsp:spPr>
        <a:xfrm>
          <a:off x="6317" y="4069678"/>
          <a:ext cx="1674179" cy="579714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C67489D-B48D-4D57-9E14-7A8ACACB73A0}">
      <dsp:nvSpPr>
        <dsp:cNvPr id="0" name=""/>
        <dsp:cNvSpPr/>
      </dsp:nvSpPr>
      <dsp:spPr>
        <a:xfrm>
          <a:off x="292" y="1296147"/>
          <a:ext cx="8370311" cy="712266"/>
        </a:xfrm>
        <a:prstGeom prst="roundRect">
          <a:avLst>
            <a:gd name="adj" fmla="val 10000"/>
          </a:avLst>
        </a:prstGeom>
        <a:solidFill>
          <a:srgbClr val="006AB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закрыты стенды, плакаты и иные материалы со справочно-познавательной информацией</a:t>
          </a:r>
          <a:endParaRPr lang="ru-RU" sz="1200" b="1" kern="1200" dirty="0"/>
        </a:p>
      </dsp:txBody>
      <dsp:txXfrm>
        <a:off x="1746814" y="1296147"/>
        <a:ext cx="6623789" cy="712266"/>
      </dsp:txXfrm>
    </dsp:sp>
    <dsp:sp modelId="{02FA07D9-53FF-48E0-8E94-1803860131D9}">
      <dsp:nvSpPr>
        <dsp:cNvPr id="0" name=""/>
        <dsp:cNvSpPr/>
      </dsp:nvSpPr>
      <dsp:spPr>
        <a:xfrm>
          <a:off x="144663" y="1468649"/>
          <a:ext cx="687468" cy="533088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6">
            <a:extLst/>
          </a:blip>
          <a:srcRect/>
          <a:stretch>
            <a:fillRect t="-5000" b="-5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F72F8C-6E7D-4101-ACAA-91DE9D09E774}">
      <dsp:nvSpPr>
        <dsp:cNvPr id="0" name=""/>
        <dsp:cNvSpPr/>
      </dsp:nvSpPr>
      <dsp:spPr>
        <a:xfrm>
          <a:off x="0" y="915"/>
          <a:ext cx="8229600" cy="529473"/>
        </a:xfrm>
        <a:prstGeom prst="roundRect">
          <a:avLst/>
        </a:prstGeom>
        <a:solidFill>
          <a:srgbClr val="025B9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увеличение продолжительности экзамена по учебному предмету на 1,5 часа (ЕГЭ по иностранным языкам (раздел «Говорение» – на 30 минут)</a:t>
          </a:r>
          <a:endParaRPr lang="ru-RU" sz="1200" kern="1200" dirty="0"/>
        </a:p>
      </dsp:txBody>
      <dsp:txXfrm>
        <a:off x="25847" y="26762"/>
        <a:ext cx="8177906" cy="477779"/>
      </dsp:txXfrm>
    </dsp:sp>
    <dsp:sp modelId="{13D3D69B-191E-4532-88A8-0BD689F4829C}">
      <dsp:nvSpPr>
        <dsp:cNvPr id="0" name=""/>
        <dsp:cNvSpPr/>
      </dsp:nvSpPr>
      <dsp:spPr>
        <a:xfrm>
          <a:off x="0" y="541947"/>
          <a:ext cx="8229600" cy="529473"/>
        </a:xfrm>
        <a:prstGeom prst="roundRect">
          <a:avLst/>
        </a:prstGeom>
        <a:solidFill>
          <a:srgbClr val="025B9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организация питания и перерывов для проведения необходимых лечебных и профилактических мероприятий во время проведения экзамена</a:t>
          </a:r>
          <a:endParaRPr lang="ru-RU" sz="1200" kern="1200" dirty="0"/>
        </a:p>
      </dsp:txBody>
      <dsp:txXfrm>
        <a:off x="25847" y="567794"/>
        <a:ext cx="8177906" cy="477779"/>
      </dsp:txXfrm>
    </dsp:sp>
    <dsp:sp modelId="{E9F43397-2F93-4429-B853-BECDEF954F70}">
      <dsp:nvSpPr>
        <dsp:cNvPr id="0" name=""/>
        <dsp:cNvSpPr/>
      </dsp:nvSpPr>
      <dsp:spPr>
        <a:xfrm>
          <a:off x="0" y="1082980"/>
          <a:ext cx="8229600" cy="529473"/>
        </a:xfrm>
        <a:prstGeom prst="roundRect">
          <a:avLst/>
        </a:prstGeom>
        <a:solidFill>
          <a:srgbClr val="025B9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беспрепятственный доступ участников экзамена в аудитории, туалетные и иные помещения, а также их пребывание в указанных помещениях  (пандусы, поручни, расширенные дверные проемы, лифты)</a:t>
          </a:r>
          <a:endParaRPr lang="ru-RU" sz="1200" kern="1200" dirty="0"/>
        </a:p>
      </dsp:txBody>
      <dsp:txXfrm>
        <a:off x="25847" y="1108827"/>
        <a:ext cx="8177906" cy="477779"/>
      </dsp:txXfrm>
    </dsp:sp>
    <dsp:sp modelId="{DE853C7E-AF5E-41BB-A7F8-9B14CCF9179D}">
      <dsp:nvSpPr>
        <dsp:cNvPr id="0" name=""/>
        <dsp:cNvSpPr/>
      </dsp:nvSpPr>
      <dsp:spPr>
        <a:xfrm>
          <a:off x="0" y="2259945"/>
          <a:ext cx="8229600" cy="529473"/>
        </a:xfrm>
        <a:prstGeom prst="roundRect">
          <a:avLst/>
        </a:prstGeom>
        <a:solidFill>
          <a:srgbClr val="006AB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использование на экзамене необходимых для выполнения заданий технических средств</a:t>
          </a:r>
          <a:r>
            <a:rPr lang="ru-RU" sz="500" kern="1200" dirty="0" smtClean="0"/>
            <a:t>;</a:t>
          </a:r>
          <a:endParaRPr lang="ru-RU" sz="500" kern="1200" dirty="0"/>
        </a:p>
      </dsp:txBody>
      <dsp:txXfrm>
        <a:off x="25847" y="2285792"/>
        <a:ext cx="8177906" cy="477779"/>
      </dsp:txXfrm>
    </dsp:sp>
    <dsp:sp modelId="{B59B3EBC-783C-4D22-BF8E-F3C73E69D415}">
      <dsp:nvSpPr>
        <dsp:cNvPr id="0" name=""/>
        <dsp:cNvSpPr/>
      </dsp:nvSpPr>
      <dsp:spPr>
        <a:xfrm>
          <a:off x="0" y="1725730"/>
          <a:ext cx="8229600" cy="529473"/>
        </a:xfrm>
        <a:prstGeom prst="roundRect">
          <a:avLst/>
        </a:prstGeom>
        <a:solidFill>
          <a:srgbClr val="006AB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присутствие ассистентов, оказывающих указанным лицам необходимую техническую помощь с учетом состояния их здоровья, особенностей психофизического развития и индивидуальных возможностей</a:t>
          </a:r>
          <a:endParaRPr lang="ru-RU" sz="1200" kern="1200" dirty="0"/>
        </a:p>
      </dsp:txBody>
      <dsp:txXfrm>
        <a:off x="25847" y="1751577"/>
        <a:ext cx="8177906" cy="477779"/>
      </dsp:txXfrm>
    </dsp:sp>
    <dsp:sp modelId="{8C532A66-0C6E-468D-8839-261E70B6D7A2}">
      <dsp:nvSpPr>
        <dsp:cNvPr id="0" name=""/>
        <dsp:cNvSpPr/>
      </dsp:nvSpPr>
      <dsp:spPr>
        <a:xfrm>
          <a:off x="0" y="2781895"/>
          <a:ext cx="8229600" cy="529473"/>
        </a:xfrm>
        <a:prstGeom prst="roundRect">
          <a:avLst/>
        </a:prstGeom>
        <a:solidFill>
          <a:srgbClr val="006AB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оборудование аудитории для проведения экзамена звукоусиливающей аппаратурой как коллективного, так и индивидуального пользования (для слабослышащих участников экзамена) </a:t>
          </a:r>
          <a:endParaRPr lang="ru-RU" sz="1200" kern="1200" dirty="0"/>
        </a:p>
      </dsp:txBody>
      <dsp:txXfrm>
        <a:off x="25847" y="2807742"/>
        <a:ext cx="8177906" cy="477779"/>
      </dsp:txXfrm>
    </dsp:sp>
    <dsp:sp modelId="{66E84E5B-A138-4EDB-8B16-97E9FBF1DAFB}">
      <dsp:nvSpPr>
        <dsp:cNvPr id="0" name=""/>
        <dsp:cNvSpPr/>
      </dsp:nvSpPr>
      <dsp:spPr>
        <a:xfrm>
          <a:off x="0" y="3270606"/>
          <a:ext cx="8229600" cy="529473"/>
        </a:xfrm>
        <a:prstGeom prst="roundRect">
          <a:avLst/>
        </a:prstGeom>
        <a:solidFill>
          <a:srgbClr val="006AB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привлечение при необходимости ассистента-</a:t>
          </a:r>
          <a:r>
            <a:rPr lang="ru-RU" sz="1200" kern="1200" dirty="0" err="1" smtClean="0"/>
            <a:t>сурдопереводчика</a:t>
          </a:r>
          <a:r>
            <a:rPr lang="ru-RU" sz="1200" kern="1200" dirty="0" smtClean="0"/>
            <a:t> (для глухих и слабослышащих участников экзамена)</a:t>
          </a:r>
          <a:r>
            <a:rPr lang="ru-RU" sz="500" kern="1200" dirty="0" smtClean="0"/>
            <a:t>;</a:t>
          </a:r>
          <a:endParaRPr lang="ru-RU" sz="500" kern="1200" dirty="0"/>
        </a:p>
      </dsp:txBody>
      <dsp:txXfrm>
        <a:off x="25847" y="3296453"/>
        <a:ext cx="8177906" cy="477779"/>
      </dsp:txXfrm>
    </dsp:sp>
    <dsp:sp modelId="{3C230607-68D5-42CB-8698-5894101B5A62}">
      <dsp:nvSpPr>
        <dsp:cNvPr id="0" name=""/>
        <dsp:cNvSpPr/>
      </dsp:nvSpPr>
      <dsp:spPr>
        <a:xfrm>
          <a:off x="0" y="3788145"/>
          <a:ext cx="8229600" cy="529473"/>
        </a:xfrm>
        <a:prstGeom prst="roundRect">
          <a:avLst/>
        </a:prstGeom>
        <a:solidFill>
          <a:srgbClr val="006AB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оформление ЭМ рельефно-точечным шрифтом Брайля или в виде электронного документа, доступного с помощью компьютера</a:t>
          </a:r>
          <a:endParaRPr lang="ru-RU" sz="1200" kern="1200" dirty="0"/>
        </a:p>
      </dsp:txBody>
      <dsp:txXfrm>
        <a:off x="25847" y="3813992"/>
        <a:ext cx="8177906" cy="477779"/>
      </dsp:txXfrm>
    </dsp:sp>
    <dsp:sp modelId="{0E11C9AE-27B4-4AA9-B5A1-9F27CEACA0B7}">
      <dsp:nvSpPr>
        <dsp:cNvPr id="0" name=""/>
        <dsp:cNvSpPr/>
      </dsp:nvSpPr>
      <dsp:spPr>
        <a:xfrm>
          <a:off x="0" y="4329178"/>
          <a:ext cx="8229600" cy="529473"/>
        </a:xfrm>
        <a:prstGeom prst="roundRect">
          <a:avLst/>
        </a:prstGeom>
        <a:solidFill>
          <a:srgbClr val="006AB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копирование экзаменационных материалов ЭМ в увеличенном размере в день проведения экзамена в аудитории в присутствии членов ГЭК сразу после печати ИК; обеспечение аудиторий для проведения экзаменов увеличительными устройствами; индивидуальное равномерное освещение не менее 300 люкс (для слабовидящих участников экзамена)</a:t>
          </a:r>
          <a:endParaRPr lang="ru-RU" sz="1200" kern="1200" dirty="0"/>
        </a:p>
      </dsp:txBody>
      <dsp:txXfrm>
        <a:off x="25847" y="4355025"/>
        <a:ext cx="8177906" cy="477779"/>
      </dsp:txXfrm>
    </dsp:sp>
    <dsp:sp modelId="{D963E5D5-1305-4BFA-8F31-1A6F52FFFE00}">
      <dsp:nvSpPr>
        <dsp:cNvPr id="0" name=""/>
        <dsp:cNvSpPr/>
      </dsp:nvSpPr>
      <dsp:spPr>
        <a:xfrm>
          <a:off x="0" y="4854945"/>
          <a:ext cx="8229600" cy="529473"/>
        </a:xfrm>
        <a:prstGeom prst="roundRect">
          <a:avLst/>
        </a:prstGeom>
        <a:solidFill>
          <a:srgbClr val="006AB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выполнение письменной экзаменационной работы на компьютере, не имеющем выхода в сеть «Интернет» и не содержащем информации по сдаваемому учебному предмету, по желанию</a:t>
          </a:r>
          <a:r>
            <a:rPr lang="ru-RU" sz="500" kern="1200" dirty="0" smtClean="0"/>
            <a:t>.</a:t>
          </a:r>
          <a:endParaRPr lang="ru-RU" sz="500" kern="1200" dirty="0"/>
        </a:p>
      </dsp:txBody>
      <dsp:txXfrm>
        <a:off x="25847" y="4880792"/>
        <a:ext cx="8177906" cy="477779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18928B0-C01D-46EE-B5E5-E672060E6677}">
      <dsp:nvSpPr>
        <dsp:cNvPr id="0" name=""/>
        <dsp:cNvSpPr/>
      </dsp:nvSpPr>
      <dsp:spPr>
        <a:xfrm>
          <a:off x="2957" y="2563"/>
          <a:ext cx="8223865" cy="758173"/>
        </a:xfrm>
        <a:prstGeom prst="roundRect">
          <a:avLst>
            <a:gd name="adj" fmla="val 10000"/>
          </a:avLst>
        </a:prstGeom>
        <a:solidFill>
          <a:srgbClr val="006AB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Лицам, задействованным в проведении ЕГЭ в ППЭ (в том числе общественным наблюдателям и представителям СМИ), </a:t>
          </a:r>
          <a:r>
            <a:rPr lang="ru-RU" sz="2000" b="1" kern="1200" dirty="0" smtClean="0">
              <a:solidFill>
                <a:srgbClr val="FF0000"/>
              </a:solidFill>
            </a:rPr>
            <a:t>запрещается:</a:t>
          </a:r>
          <a:endParaRPr lang="ru-RU" sz="2000" b="1" kern="1200" dirty="0">
            <a:solidFill>
              <a:srgbClr val="FF0000"/>
            </a:solidFill>
          </a:endParaRPr>
        </a:p>
      </dsp:txBody>
      <dsp:txXfrm>
        <a:off x="25163" y="24769"/>
        <a:ext cx="8179453" cy="713761"/>
      </dsp:txXfrm>
    </dsp:sp>
    <dsp:sp modelId="{F9AB51E0-3C79-4F90-8E8F-CFADD58EF72E}">
      <dsp:nvSpPr>
        <dsp:cNvPr id="0" name=""/>
        <dsp:cNvSpPr/>
      </dsp:nvSpPr>
      <dsp:spPr>
        <a:xfrm>
          <a:off x="5555040" y="2906285"/>
          <a:ext cx="2590849" cy="1791483"/>
        </a:xfrm>
        <a:prstGeom prst="roundRect">
          <a:avLst>
            <a:gd name="adj" fmla="val 10000"/>
          </a:avLst>
        </a:prstGeom>
        <a:solidFill>
          <a:srgbClr val="006AB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фотографировать и переписывать задания</a:t>
          </a:r>
          <a:endParaRPr lang="ru-RU" sz="1800" kern="1200" dirty="0"/>
        </a:p>
      </dsp:txBody>
      <dsp:txXfrm>
        <a:off x="5607511" y="2958756"/>
        <a:ext cx="2485907" cy="1686541"/>
      </dsp:txXfrm>
    </dsp:sp>
    <dsp:sp modelId="{0C85F57B-E51E-4985-B4B9-1F013401BD36}">
      <dsp:nvSpPr>
        <dsp:cNvPr id="0" name=""/>
        <dsp:cNvSpPr/>
      </dsp:nvSpPr>
      <dsp:spPr>
        <a:xfrm>
          <a:off x="10984" y="2903722"/>
          <a:ext cx="2590849" cy="1791483"/>
        </a:xfrm>
        <a:prstGeom prst="roundRect">
          <a:avLst>
            <a:gd name="adj" fmla="val 10000"/>
          </a:avLst>
        </a:prstGeom>
        <a:solidFill>
          <a:srgbClr val="006AB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передавать участникам средства связи, электронно-вычислительную технику, фото-, аудио и видеоаппаратуру</a:t>
          </a:r>
          <a:endParaRPr lang="ru-RU" sz="1800" kern="1200" dirty="0"/>
        </a:p>
      </dsp:txBody>
      <dsp:txXfrm>
        <a:off x="63455" y="2956193"/>
        <a:ext cx="2485907" cy="1686541"/>
      </dsp:txXfrm>
    </dsp:sp>
    <dsp:sp modelId="{0627096C-19E0-447B-90EA-106EB731EBD4}">
      <dsp:nvSpPr>
        <dsp:cNvPr id="0" name=""/>
        <dsp:cNvSpPr/>
      </dsp:nvSpPr>
      <dsp:spPr>
        <a:xfrm>
          <a:off x="2890765" y="1568218"/>
          <a:ext cx="2590849" cy="2712090"/>
        </a:xfrm>
        <a:prstGeom prst="roundRect">
          <a:avLst>
            <a:gd name="adj" fmla="val 10000"/>
          </a:avLst>
        </a:prstGeom>
        <a:solidFill>
          <a:srgbClr val="006AB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передавать участникам справочные материалы, письменные заметки и иные средства хранения и передачи информации</a:t>
          </a:r>
          <a:endParaRPr lang="ru-RU" sz="1800" kern="1200" dirty="0"/>
        </a:p>
      </dsp:txBody>
      <dsp:txXfrm>
        <a:off x="2966648" y="1644101"/>
        <a:ext cx="2439083" cy="2560324"/>
      </dsp:txXfrm>
    </dsp:sp>
    <dsp:sp modelId="{95E0C996-C23F-40E1-9D65-784A4C9FDD93}">
      <dsp:nvSpPr>
        <dsp:cNvPr id="0" name=""/>
        <dsp:cNvSpPr/>
      </dsp:nvSpPr>
      <dsp:spPr>
        <a:xfrm>
          <a:off x="82440" y="848136"/>
          <a:ext cx="2590849" cy="1791483"/>
        </a:xfrm>
        <a:prstGeom prst="roundRect">
          <a:avLst>
            <a:gd name="adj" fmla="val 10000"/>
          </a:avLst>
        </a:prstGeom>
        <a:solidFill>
          <a:srgbClr val="006AB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оказывать</a:t>
          </a:r>
          <a:r>
            <a:rPr lang="ru-RU" sz="3700" kern="1200" dirty="0" smtClean="0"/>
            <a:t> </a:t>
          </a:r>
          <a:r>
            <a:rPr lang="ru-RU" sz="1800" kern="1200" dirty="0" smtClean="0"/>
            <a:t>содействие участникам экзамена</a:t>
          </a:r>
          <a:endParaRPr lang="ru-RU" sz="1800" kern="1200" dirty="0"/>
        </a:p>
      </dsp:txBody>
      <dsp:txXfrm>
        <a:off x="134911" y="900607"/>
        <a:ext cx="2485907" cy="1686541"/>
      </dsp:txXfrm>
    </dsp:sp>
    <dsp:sp modelId="{48E71378-B786-4C02-9221-DD2F22437F66}">
      <dsp:nvSpPr>
        <dsp:cNvPr id="0" name=""/>
        <dsp:cNvSpPr/>
      </dsp:nvSpPr>
      <dsp:spPr>
        <a:xfrm>
          <a:off x="5627065" y="848138"/>
          <a:ext cx="2590849" cy="1791483"/>
        </a:xfrm>
        <a:prstGeom prst="roundRect">
          <a:avLst>
            <a:gd name="adj" fmla="val 10000"/>
          </a:avLst>
        </a:prstGeom>
        <a:solidFill>
          <a:srgbClr val="006AB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выносить из аудитории </a:t>
          </a:r>
          <a:br>
            <a:rPr lang="ru-RU" sz="1800" kern="1200" dirty="0" smtClean="0"/>
          </a:br>
          <a:r>
            <a:rPr lang="ru-RU" sz="1800" kern="1200" dirty="0" smtClean="0"/>
            <a:t>и ППЭ ЭМ на бумажном </a:t>
          </a:r>
          <a:br>
            <a:rPr lang="ru-RU" sz="1800" kern="1200" dirty="0" smtClean="0"/>
          </a:br>
          <a:r>
            <a:rPr lang="ru-RU" sz="1800" kern="1200" dirty="0" smtClean="0"/>
            <a:t>или электронном носителе</a:t>
          </a:r>
          <a:endParaRPr lang="ru-RU" sz="1800" kern="1200" dirty="0"/>
        </a:p>
      </dsp:txBody>
      <dsp:txXfrm>
        <a:off x="5679536" y="900609"/>
        <a:ext cx="2485907" cy="1686541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52C823A-499F-47C7-9ACC-A6DBC305993E}">
      <dsp:nvSpPr>
        <dsp:cNvPr id="0" name=""/>
        <dsp:cNvSpPr/>
      </dsp:nvSpPr>
      <dsp:spPr>
        <a:xfrm>
          <a:off x="0" y="0"/>
          <a:ext cx="5680905" cy="697332"/>
        </a:xfrm>
        <a:prstGeom prst="roundRect">
          <a:avLst>
            <a:gd name="adj" fmla="val 10000"/>
          </a:avLst>
        </a:prstGeom>
        <a:solidFill>
          <a:srgbClr val="006AB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Участникам запрещается иметь при себе:</a:t>
          </a:r>
          <a:endParaRPr lang="ru-RU" sz="1600" kern="1200" dirty="0"/>
        </a:p>
      </dsp:txBody>
      <dsp:txXfrm>
        <a:off x="1206493" y="0"/>
        <a:ext cx="4474411" cy="697332"/>
      </dsp:txXfrm>
    </dsp:sp>
    <dsp:sp modelId="{45C1DA77-5DFB-4D2A-8FBA-F1DB10F43AA8}">
      <dsp:nvSpPr>
        <dsp:cNvPr id="0" name=""/>
        <dsp:cNvSpPr/>
      </dsp:nvSpPr>
      <dsp:spPr>
        <a:xfrm>
          <a:off x="363362" y="30453"/>
          <a:ext cx="556331" cy="636424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>
            <a:extLst/>
          </a:blip>
          <a:srcRect/>
          <a:stretch>
            <a:fillRect l="-7000" r="-7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641F526-517A-47CB-9D28-717E28BECA7D}">
      <dsp:nvSpPr>
        <dsp:cNvPr id="0" name=""/>
        <dsp:cNvSpPr/>
      </dsp:nvSpPr>
      <dsp:spPr>
        <a:xfrm>
          <a:off x="0" y="767644"/>
          <a:ext cx="5680905" cy="697332"/>
        </a:xfrm>
        <a:prstGeom prst="roundRect">
          <a:avLst>
            <a:gd name="adj" fmla="val 10000"/>
          </a:avLst>
        </a:prstGeom>
        <a:solidFill>
          <a:srgbClr val="006AB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Уведомление о регистрации на экзамены средства связи</a:t>
          </a:r>
          <a:endParaRPr lang="ru-RU" sz="1600" kern="1200" dirty="0"/>
        </a:p>
      </dsp:txBody>
      <dsp:txXfrm>
        <a:off x="1206493" y="767644"/>
        <a:ext cx="4474411" cy="697332"/>
      </dsp:txXfrm>
    </dsp:sp>
    <dsp:sp modelId="{1239E6C2-6CC3-4EC1-BA71-AD286B6D8858}">
      <dsp:nvSpPr>
        <dsp:cNvPr id="0" name=""/>
        <dsp:cNvSpPr/>
      </dsp:nvSpPr>
      <dsp:spPr>
        <a:xfrm>
          <a:off x="360237" y="798098"/>
          <a:ext cx="556331" cy="636424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>
            <a:extLst/>
          </a:blip>
          <a:srcRect/>
          <a:stretch>
            <a:fillRect t="-21000" b="-21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389D208-A62E-4352-AFAD-40C600C99AC6}">
      <dsp:nvSpPr>
        <dsp:cNvPr id="0" name=""/>
        <dsp:cNvSpPr/>
      </dsp:nvSpPr>
      <dsp:spPr>
        <a:xfrm>
          <a:off x="0" y="1535289"/>
          <a:ext cx="5680905" cy="697332"/>
        </a:xfrm>
        <a:prstGeom prst="roundRect">
          <a:avLst>
            <a:gd name="adj" fmla="val 10000"/>
          </a:avLst>
        </a:prstGeom>
        <a:solidFill>
          <a:srgbClr val="006AB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Электронно-вычислительную технику</a:t>
          </a:r>
          <a:endParaRPr lang="ru-RU" sz="1600" kern="1200" dirty="0"/>
        </a:p>
      </dsp:txBody>
      <dsp:txXfrm>
        <a:off x="1206493" y="1535289"/>
        <a:ext cx="4474411" cy="697332"/>
      </dsp:txXfrm>
    </dsp:sp>
    <dsp:sp modelId="{790C2E1B-45D3-4DDA-B5B4-2C72CD42C3C8}">
      <dsp:nvSpPr>
        <dsp:cNvPr id="0" name=""/>
        <dsp:cNvSpPr/>
      </dsp:nvSpPr>
      <dsp:spPr>
        <a:xfrm>
          <a:off x="360237" y="1565743"/>
          <a:ext cx="556331" cy="636424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A9CC939-0E91-4386-89D4-6993FC5841AD}">
      <dsp:nvSpPr>
        <dsp:cNvPr id="0" name=""/>
        <dsp:cNvSpPr/>
      </dsp:nvSpPr>
      <dsp:spPr>
        <a:xfrm>
          <a:off x="0" y="2302934"/>
          <a:ext cx="5680905" cy="697332"/>
        </a:xfrm>
        <a:prstGeom prst="roundRect">
          <a:avLst>
            <a:gd name="adj" fmla="val 10000"/>
          </a:avLst>
        </a:prstGeom>
        <a:solidFill>
          <a:srgbClr val="006AB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Фото-, аудио- и видеоаппаратуру</a:t>
          </a:r>
          <a:endParaRPr lang="ru-RU" sz="1600" kern="1200" dirty="0"/>
        </a:p>
      </dsp:txBody>
      <dsp:txXfrm>
        <a:off x="1206493" y="2302934"/>
        <a:ext cx="4474411" cy="697332"/>
      </dsp:txXfrm>
    </dsp:sp>
    <dsp:sp modelId="{25C29B7A-1C83-44B4-B371-40A2DAE34E07}">
      <dsp:nvSpPr>
        <dsp:cNvPr id="0" name=""/>
        <dsp:cNvSpPr/>
      </dsp:nvSpPr>
      <dsp:spPr>
        <a:xfrm>
          <a:off x="360237" y="2333388"/>
          <a:ext cx="556331" cy="636424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8EAB05E-6EE3-4921-8829-EE08B2AB76C9}">
      <dsp:nvSpPr>
        <dsp:cNvPr id="0" name=""/>
        <dsp:cNvSpPr/>
      </dsp:nvSpPr>
      <dsp:spPr>
        <a:xfrm>
          <a:off x="0" y="3070579"/>
          <a:ext cx="5680905" cy="697332"/>
        </a:xfrm>
        <a:prstGeom prst="roundRect">
          <a:avLst>
            <a:gd name="adj" fmla="val 10000"/>
          </a:avLst>
        </a:prstGeom>
        <a:solidFill>
          <a:srgbClr val="006AB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Справочные материалы</a:t>
          </a:r>
          <a:endParaRPr lang="ru-RU" sz="1600" kern="1200" dirty="0"/>
        </a:p>
      </dsp:txBody>
      <dsp:txXfrm>
        <a:off x="1206493" y="3070579"/>
        <a:ext cx="4474411" cy="697332"/>
      </dsp:txXfrm>
    </dsp:sp>
    <dsp:sp modelId="{1E5EDAA1-3B7C-4555-9600-B61693D2CF8E}">
      <dsp:nvSpPr>
        <dsp:cNvPr id="0" name=""/>
        <dsp:cNvSpPr/>
      </dsp:nvSpPr>
      <dsp:spPr>
        <a:xfrm>
          <a:off x="360237" y="3101033"/>
          <a:ext cx="556331" cy="636424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E098E23-0D2A-4814-B265-63904B7961A8}">
      <dsp:nvSpPr>
        <dsp:cNvPr id="0" name=""/>
        <dsp:cNvSpPr/>
      </dsp:nvSpPr>
      <dsp:spPr>
        <a:xfrm>
          <a:off x="0" y="3838224"/>
          <a:ext cx="5680905" cy="697332"/>
        </a:xfrm>
        <a:prstGeom prst="roundRect">
          <a:avLst>
            <a:gd name="adj" fmla="val 10000"/>
          </a:avLst>
        </a:prstGeom>
        <a:solidFill>
          <a:srgbClr val="006AB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Письменные заметки и иные средства хранения и передачи информации</a:t>
          </a:r>
          <a:endParaRPr lang="ru-RU" sz="1600" kern="1200" dirty="0"/>
        </a:p>
      </dsp:txBody>
      <dsp:txXfrm>
        <a:off x="1206493" y="3838224"/>
        <a:ext cx="4474411" cy="697332"/>
      </dsp:txXfrm>
    </dsp:sp>
    <dsp:sp modelId="{1372C446-2585-48D9-BB47-6212940E7DF6}">
      <dsp:nvSpPr>
        <dsp:cNvPr id="0" name=""/>
        <dsp:cNvSpPr/>
      </dsp:nvSpPr>
      <dsp:spPr>
        <a:xfrm>
          <a:off x="360237" y="3868678"/>
          <a:ext cx="556331" cy="636424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56E91AD-A9CC-4DFA-87EA-B1351B5A5F9A}">
      <dsp:nvSpPr>
        <dsp:cNvPr id="0" name=""/>
        <dsp:cNvSpPr/>
      </dsp:nvSpPr>
      <dsp:spPr>
        <a:xfrm>
          <a:off x="0" y="4605869"/>
          <a:ext cx="5680905" cy="789898"/>
        </a:xfrm>
        <a:prstGeom prst="roundRect">
          <a:avLst>
            <a:gd name="adj" fmla="val 10000"/>
          </a:avLst>
        </a:prstGeom>
        <a:solidFill>
          <a:srgbClr val="006AB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>
            <a:lnSpc>
              <a:spcPct val="8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Запрещается выносить из аудиторий и ППЭ экзаменационные материалы на бумажном или электронном носителях, фотографировать экзаменационные материалы</a:t>
          </a:r>
          <a:endParaRPr lang="ru-RU" sz="1500" kern="1200" dirty="0"/>
        </a:p>
      </dsp:txBody>
      <dsp:txXfrm>
        <a:off x="1206493" y="4605869"/>
        <a:ext cx="4474411" cy="789898"/>
      </dsp:txXfrm>
    </dsp:sp>
    <dsp:sp modelId="{E31ADDE9-53E9-48D1-9341-8BCDBA3324A6}">
      <dsp:nvSpPr>
        <dsp:cNvPr id="0" name=""/>
        <dsp:cNvSpPr/>
      </dsp:nvSpPr>
      <dsp:spPr>
        <a:xfrm>
          <a:off x="360237" y="4682606"/>
          <a:ext cx="556331" cy="636424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D91B002-005B-4C7C-AE4A-B998A02C6B53}">
      <dsp:nvSpPr>
        <dsp:cNvPr id="0" name=""/>
        <dsp:cNvSpPr/>
      </dsp:nvSpPr>
      <dsp:spPr>
        <a:xfrm>
          <a:off x="0" y="4496019"/>
          <a:ext cx="3009566" cy="897578"/>
        </a:xfrm>
        <a:prstGeom prst="rect">
          <a:avLst/>
        </a:prstGeom>
        <a:solidFill>
          <a:srgbClr val="006AB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 rtl="0">
            <a:lnSpc>
              <a:spcPct val="7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В случае отказа от сдачи запрещенного средства участник в ППЭ не допускается. </a:t>
          </a:r>
          <a:r>
            <a:rPr lang="ru-RU" sz="1400" b="0" i="0" u="none" kern="1200" dirty="0" smtClean="0"/>
            <a:t>Приглашается руководитель ППЭ и член ГЭК для составления акта</a:t>
          </a:r>
          <a:endParaRPr lang="ru-RU" sz="1400" kern="1200" dirty="0"/>
        </a:p>
      </dsp:txBody>
      <dsp:txXfrm>
        <a:off x="0" y="4496019"/>
        <a:ext cx="3009566" cy="897578"/>
      </dsp:txXfrm>
    </dsp:sp>
    <dsp:sp modelId="{7736652F-2375-4946-B398-FE20D716C38E}">
      <dsp:nvSpPr>
        <dsp:cNvPr id="0" name=""/>
        <dsp:cNvSpPr/>
      </dsp:nvSpPr>
      <dsp:spPr>
        <a:xfrm rot="10800000">
          <a:off x="0" y="3204830"/>
          <a:ext cx="3009566" cy="1301877"/>
        </a:xfrm>
        <a:prstGeom prst="upArrowCallout">
          <a:avLst/>
        </a:prstGeom>
        <a:solidFill>
          <a:srgbClr val="006AB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 rtl="0">
            <a:lnSpc>
              <a:spcPct val="7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Если это запрещенное средство, организатор предлагает участнику сдать его</a:t>
          </a:r>
          <a:endParaRPr lang="ru-RU" sz="1400" kern="1200" dirty="0"/>
        </a:p>
      </dsp:txBody>
      <dsp:txXfrm rot="10800000">
        <a:off x="0" y="3204830"/>
        <a:ext cx="3009566" cy="845921"/>
      </dsp:txXfrm>
    </dsp:sp>
    <dsp:sp modelId="{FF2A2A79-9B8A-4867-A201-C866C3760551}">
      <dsp:nvSpPr>
        <dsp:cNvPr id="0" name=""/>
        <dsp:cNvSpPr/>
      </dsp:nvSpPr>
      <dsp:spPr>
        <a:xfrm rot="10800000">
          <a:off x="0" y="1692256"/>
          <a:ext cx="3009566" cy="1523262"/>
        </a:xfrm>
        <a:prstGeom prst="upArrowCallout">
          <a:avLst/>
        </a:prstGeom>
        <a:solidFill>
          <a:srgbClr val="006AB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 rtl="0">
            <a:lnSpc>
              <a:spcPct val="7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При появлении сигнала </a:t>
          </a:r>
          <a:r>
            <a:rPr lang="ru-RU" sz="1400" b="0" i="0" u="none" kern="1200" dirty="0" smtClean="0"/>
            <a:t>металлоискателя </a:t>
          </a:r>
          <a:r>
            <a:rPr lang="ru-RU" sz="1400" kern="1200" dirty="0" smtClean="0"/>
            <a:t>предлагают участнику показать предмет, вызывающий сигнал</a:t>
          </a:r>
          <a:endParaRPr lang="ru-RU" sz="1400" kern="1200" dirty="0"/>
        </a:p>
      </dsp:txBody>
      <dsp:txXfrm rot="10800000">
        <a:off x="0" y="1692256"/>
        <a:ext cx="3009566" cy="989770"/>
      </dsp:txXfrm>
    </dsp:sp>
    <dsp:sp modelId="{5693DC06-B72F-4FFA-A7B7-8F3449852A0D}">
      <dsp:nvSpPr>
        <dsp:cNvPr id="0" name=""/>
        <dsp:cNvSpPr/>
      </dsp:nvSpPr>
      <dsp:spPr>
        <a:xfrm rot="10800000">
          <a:off x="0" y="885230"/>
          <a:ext cx="3009566" cy="817714"/>
        </a:xfrm>
        <a:prstGeom prst="upArrowCallout">
          <a:avLst/>
        </a:prstGeom>
        <a:solidFill>
          <a:srgbClr val="006AB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 rtl="0">
            <a:lnSpc>
              <a:spcPct val="7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Проверяют наличие запрещенных предметов</a:t>
          </a:r>
          <a:endParaRPr lang="ru-RU" sz="1400" kern="1200" dirty="0"/>
        </a:p>
      </dsp:txBody>
      <dsp:txXfrm rot="10800000">
        <a:off x="0" y="885230"/>
        <a:ext cx="3009566" cy="531326"/>
      </dsp:txXfrm>
    </dsp:sp>
    <dsp:sp modelId="{EEF03C74-B54C-4209-8B93-A0963A7A0A2E}">
      <dsp:nvSpPr>
        <dsp:cNvPr id="0" name=""/>
        <dsp:cNvSpPr/>
      </dsp:nvSpPr>
      <dsp:spPr>
        <a:xfrm rot="10800000">
          <a:off x="0" y="1282"/>
          <a:ext cx="3009566" cy="894636"/>
        </a:xfrm>
        <a:prstGeom prst="upArrowCallout">
          <a:avLst/>
        </a:prstGeom>
        <a:solidFill>
          <a:srgbClr val="006AB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 rtl="0">
            <a:lnSpc>
              <a:spcPct val="7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/>
            <a:t>Сотрудники охраны правопорядка и (или) сотрудники органов внутренних дел (полиции)</a:t>
          </a:r>
          <a:endParaRPr lang="ru-RU" sz="1400" b="1" kern="1200" dirty="0"/>
        </a:p>
      </dsp:txBody>
      <dsp:txXfrm rot="10800000">
        <a:off x="0" y="1282"/>
        <a:ext cx="3009566" cy="581308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0538E1D-46DC-473D-8BC5-D749A7768332}">
      <dsp:nvSpPr>
        <dsp:cNvPr id="0" name=""/>
        <dsp:cNvSpPr/>
      </dsp:nvSpPr>
      <dsp:spPr>
        <a:xfrm>
          <a:off x="0" y="4333"/>
          <a:ext cx="7886700" cy="1444611"/>
        </a:xfrm>
        <a:prstGeom prst="roundRect">
          <a:avLst/>
        </a:prstGeom>
        <a:solidFill>
          <a:srgbClr val="0070C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dirty="0" smtClean="0"/>
            <a:t>Технологии печати полного комплекта ЭМ в ППЭ</a:t>
          </a:r>
          <a:endParaRPr lang="ru-RU" sz="2500" kern="1200" dirty="0"/>
        </a:p>
      </dsp:txBody>
      <dsp:txXfrm>
        <a:off x="70520" y="74853"/>
        <a:ext cx="7745660" cy="1303571"/>
      </dsp:txXfrm>
    </dsp:sp>
    <dsp:sp modelId="{4AAC1ADF-2E30-4B77-8F56-5E38F0124DA8}">
      <dsp:nvSpPr>
        <dsp:cNvPr id="0" name=""/>
        <dsp:cNvSpPr/>
      </dsp:nvSpPr>
      <dsp:spPr>
        <a:xfrm>
          <a:off x="0" y="1456595"/>
          <a:ext cx="7886700" cy="2135431"/>
        </a:xfrm>
        <a:prstGeom prst="roundRect">
          <a:avLst/>
        </a:prstGeom>
        <a:solidFill>
          <a:srgbClr val="0070C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just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dirty="0" smtClean="0"/>
            <a:t>ЭМ на бумажных носителях (бумажная технология) </a:t>
          </a:r>
        </a:p>
        <a:p>
          <a:pPr lvl="0" algn="just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(ППЭ на дому,  ППЭ на базе медицинских учреждений, а также ППЭ, организованны</a:t>
          </a:r>
          <a:r>
            <a:rPr lang="ru-RU" sz="1600" kern="1200" dirty="0" smtClean="0">
              <a:solidFill>
                <a:schemeClr val="bg1"/>
              </a:solidFill>
            </a:rPr>
            <a:t>е</a:t>
          </a:r>
          <a:r>
            <a:rPr lang="ru-RU" sz="1600" kern="1200" dirty="0" smtClean="0"/>
            <a:t> для обучающихся, освоивших образовательные программы среднего общего образования в специальных учебно-воспитательных учреждениях закрытого типов, в учреждениях, исполняющих наказание в виде лишения свободы, а также в учреждениях для несовершеннолетних лиц, подозреваемых, обвиняемых, содержащихся под стражей) </a:t>
          </a:r>
          <a:endParaRPr lang="ru-RU" sz="1600" kern="1200" dirty="0"/>
        </a:p>
      </dsp:txBody>
      <dsp:txXfrm>
        <a:off x="104243" y="1560838"/>
        <a:ext cx="7678214" cy="1926945"/>
      </dsp:txXfrm>
    </dsp:sp>
    <dsp:sp modelId="{AC81A663-E3E5-41F7-8494-4B7C4D080FEE}">
      <dsp:nvSpPr>
        <dsp:cNvPr id="0" name=""/>
        <dsp:cNvSpPr/>
      </dsp:nvSpPr>
      <dsp:spPr>
        <a:xfrm>
          <a:off x="0" y="3604010"/>
          <a:ext cx="7886700" cy="1436549"/>
        </a:xfrm>
        <a:prstGeom prst="roundRect">
          <a:avLst/>
        </a:prstGeom>
        <a:solidFill>
          <a:srgbClr val="0070C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rgbClr val="ED1C24"/>
              </a:solidFill>
            </a:rPr>
            <a:t>ВНИМАНИЕ! </a:t>
          </a:r>
          <a:r>
            <a:rPr lang="ru-RU" sz="2400" b="1" kern="1200" dirty="0" smtClean="0">
              <a:solidFill>
                <a:schemeClr val="bg1"/>
              </a:solidFill>
            </a:rPr>
            <a:t>Независимо от технологии при проведении ЕГЭ используются 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rgbClr val="ED1C24"/>
              </a:solidFill>
            </a:rPr>
            <a:t>чёрно-белые односторонние бланки и КИМ</a:t>
          </a:r>
          <a:endParaRPr lang="ru-RU" sz="2400" b="1" kern="1200" dirty="0">
            <a:solidFill>
              <a:srgbClr val="ED1C24"/>
            </a:solidFill>
          </a:endParaRPr>
        </a:p>
      </dsp:txBody>
      <dsp:txXfrm>
        <a:off x="70127" y="3674137"/>
        <a:ext cx="7746446" cy="1296295"/>
      </dsp:txXfrm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4F2FC4E-C858-44F7-B040-A31F65214088}">
      <dsp:nvSpPr>
        <dsp:cNvPr id="0" name=""/>
        <dsp:cNvSpPr/>
      </dsp:nvSpPr>
      <dsp:spPr>
        <a:xfrm>
          <a:off x="0" y="571682"/>
          <a:ext cx="8568952" cy="226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B94B8B7-3DF7-4A6C-8650-EDED7C165452}">
      <dsp:nvSpPr>
        <dsp:cNvPr id="0" name=""/>
        <dsp:cNvSpPr/>
      </dsp:nvSpPr>
      <dsp:spPr>
        <a:xfrm>
          <a:off x="428447" y="120352"/>
          <a:ext cx="8131129" cy="584169"/>
        </a:xfrm>
        <a:prstGeom prst="roundRect">
          <a:avLst/>
        </a:prstGeom>
        <a:solidFill>
          <a:srgbClr val="006AB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6720" tIns="0" rIns="226720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Организатор проводит инструктаж для участников экзамена </a:t>
          </a:r>
          <a:br>
            <a:rPr lang="ru-RU" sz="2000" kern="1200" dirty="0" smtClean="0"/>
          </a:br>
          <a:r>
            <a:rPr lang="ru-RU" sz="2000" kern="1200" dirty="0" smtClean="0"/>
            <a:t>(из 2-х частей)</a:t>
          </a:r>
          <a:endParaRPr lang="ru-RU" sz="2000" b="1" kern="1200" dirty="0">
            <a:latin typeface="+mn-lt"/>
          </a:endParaRPr>
        </a:p>
      </dsp:txBody>
      <dsp:txXfrm>
        <a:off x="456964" y="148869"/>
        <a:ext cx="8074095" cy="527135"/>
      </dsp:txXfrm>
    </dsp:sp>
    <dsp:sp modelId="{DFA94245-7787-48A3-886D-3C872B856040}">
      <dsp:nvSpPr>
        <dsp:cNvPr id="0" name=""/>
        <dsp:cNvSpPr/>
      </dsp:nvSpPr>
      <dsp:spPr>
        <a:xfrm>
          <a:off x="0" y="1196799"/>
          <a:ext cx="8568952" cy="226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8C8A993-6AD1-4887-AFAF-5E71CFFEA57A}">
      <dsp:nvSpPr>
        <dsp:cNvPr id="0" name=""/>
        <dsp:cNvSpPr/>
      </dsp:nvSpPr>
      <dsp:spPr>
        <a:xfrm>
          <a:off x="407945" y="847082"/>
          <a:ext cx="8158906" cy="482557"/>
        </a:xfrm>
        <a:prstGeom prst="roundRect">
          <a:avLst/>
        </a:prstGeom>
        <a:solidFill>
          <a:srgbClr val="006AB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6720" tIns="0" rIns="226720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 Организатор осуществляет печать полного комплекта ЭМ</a:t>
          </a:r>
          <a:endParaRPr lang="ru-RU" sz="2000" b="1" kern="1200" dirty="0">
            <a:latin typeface="+mn-lt"/>
          </a:endParaRPr>
        </a:p>
      </dsp:txBody>
      <dsp:txXfrm>
        <a:off x="431501" y="870638"/>
        <a:ext cx="8111794" cy="435445"/>
      </dsp:txXfrm>
    </dsp:sp>
    <dsp:sp modelId="{A53F8693-887C-4DB7-9109-C74858629AD5}">
      <dsp:nvSpPr>
        <dsp:cNvPr id="0" name=""/>
        <dsp:cNvSpPr/>
      </dsp:nvSpPr>
      <dsp:spPr>
        <a:xfrm>
          <a:off x="0" y="2294388"/>
          <a:ext cx="8568952" cy="226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655EB82-2D0A-4ACB-8716-FF5F6FD2CA58}">
      <dsp:nvSpPr>
        <dsp:cNvPr id="0" name=""/>
        <dsp:cNvSpPr/>
      </dsp:nvSpPr>
      <dsp:spPr>
        <a:xfrm>
          <a:off x="428029" y="1472199"/>
          <a:ext cx="8123189" cy="955029"/>
        </a:xfrm>
        <a:prstGeom prst="roundRect">
          <a:avLst/>
        </a:prstGeom>
        <a:solidFill>
          <a:srgbClr val="006AB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6720" tIns="0" rIns="226720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Организатор </a:t>
          </a:r>
          <a:r>
            <a:rPr lang="ru-RU" sz="2000" kern="1200" dirty="0" smtClean="0">
              <a:solidFill>
                <a:schemeClr val="bg1"/>
              </a:solidFill>
            </a:rPr>
            <a:t>предлагает </a:t>
          </a:r>
          <a:r>
            <a:rPr lang="ru-RU" sz="2000" kern="1200" dirty="0" smtClean="0"/>
            <a:t>участникам экзамена приступить к заполнению бланков регистрации и регистрационных полей бланков ответов </a:t>
          </a:r>
          <a:endParaRPr lang="ru-RU" sz="2000" b="1" kern="1200" dirty="0">
            <a:latin typeface="+mn-lt"/>
          </a:endParaRPr>
        </a:p>
      </dsp:txBody>
      <dsp:txXfrm>
        <a:off x="474650" y="1518820"/>
        <a:ext cx="8029947" cy="861787"/>
      </dsp:txXfrm>
    </dsp:sp>
    <dsp:sp modelId="{2D8EE71E-9B54-4BB9-89F4-9D386884B7AE}">
      <dsp:nvSpPr>
        <dsp:cNvPr id="0" name=""/>
        <dsp:cNvSpPr/>
      </dsp:nvSpPr>
      <dsp:spPr>
        <a:xfrm>
          <a:off x="0" y="3228698"/>
          <a:ext cx="8568952" cy="226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718F02A-A51A-4D83-B487-70495AD0D069}">
      <dsp:nvSpPr>
        <dsp:cNvPr id="0" name=""/>
        <dsp:cNvSpPr/>
      </dsp:nvSpPr>
      <dsp:spPr>
        <a:xfrm>
          <a:off x="428029" y="2569788"/>
          <a:ext cx="8123189" cy="791750"/>
        </a:xfrm>
        <a:prstGeom prst="roundRect">
          <a:avLst/>
        </a:prstGeom>
        <a:solidFill>
          <a:srgbClr val="006AB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6720" tIns="0" rIns="226720" bIns="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000" kern="1200" dirty="0" smtClean="0"/>
            <a:t>Организаторы следят за порядком в аудитории во время выполнения экзаменационной работы участниками экзамена</a:t>
          </a:r>
          <a:endParaRPr lang="ru-RU" sz="2000" b="1" kern="1200" dirty="0">
            <a:latin typeface="+mn-lt"/>
          </a:endParaRPr>
        </a:p>
      </dsp:txBody>
      <dsp:txXfrm>
        <a:off x="466679" y="2608438"/>
        <a:ext cx="8045889" cy="714450"/>
      </dsp:txXfrm>
    </dsp:sp>
    <dsp:sp modelId="{677DD65E-83D9-474D-B6B4-1703FB0598C3}">
      <dsp:nvSpPr>
        <dsp:cNvPr id="0" name=""/>
        <dsp:cNvSpPr/>
      </dsp:nvSpPr>
      <dsp:spPr>
        <a:xfrm>
          <a:off x="0" y="3936235"/>
          <a:ext cx="8568952" cy="226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5A5CBC3-7F87-4C92-8FBA-3FD4E36E3649}">
      <dsp:nvSpPr>
        <dsp:cNvPr id="0" name=""/>
        <dsp:cNvSpPr/>
      </dsp:nvSpPr>
      <dsp:spPr>
        <a:xfrm>
          <a:off x="407945" y="3504098"/>
          <a:ext cx="8158906" cy="564976"/>
        </a:xfrm>
        <a:prstGeom prst="roundRect">
          <a:avLst/>
        </a:prstGeom>
        <a:solidFill>
          <a:srgbClr val="006AB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6720" tIns="0" rIns="226720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Организатор за 30 и за 5 минут до истечения времени написания работы сообщает о скором окончании экзамена</a:t>
          </a:r>
          <a:endParaRPr lang="ru-RU" sz="2000" b="1" kern="1200" dirty="0">
            <a:latin typeface="+mn-lt"/>
          </a:endParaRPr>
        </a:p>
      </dsp:txBody>
      <dsp:txXfrm>
        <a:off x="435525" y="3531678"/>
        <a:ext cx="8103746" cy="509816"/>
      </dsp:txXfrm>
    </dsp:sp>
    <dsp:sp modelId="{0259D730-FA41-454B-A5E2-F14360B364AF}">
      <dsp:nvSpPr>
        <dsp:cNvPr id="0" name=""/>
        <dsp:cNvSpPr/>
      </dsp:nvSpPr>
      <dsp:spPr>
        <a:xfrm>
          <a:off x="0" y="4724945"/>
          <a:ext cx="8568952" cy="226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5BFBB85-BFE1-4F3C-8BC5-58141DA4466D}">
      <dsp:nvSpPr>
        <dsp:cNvPr id="0" name=""/>
        <dsp:cNvSpPr/>
      </dsp:nvSpPr>
      <dsp:spPr>
        <a:xfrm>
          <a:off x="407945" y="4211635"/>
          <a:ext cx="8158906" cy="646149"/>
        </a:xfrm>
        <a:prstGeom prst="roundRect">
          <a:avLst/>
        </a:prstGeom>
        <a:solidFill>
          <a:srgbClr val="006AB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6720" tIns="0" rIns="226720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По окончании экзамена организаторы собирают ЭМ у участников экзамена и упаковывают их в зоне видимости видеокамеры</a:t>
          </a:r>
          <a:endParaRPr lang="ru-RU" sz="2000" b="1" kern="1200" dirty="0">
            <a:latin typeface="+mn-lt"/>
          </a:endParaRPr>
        </a:p>
      </dsp:txBody>
      <dsp:txXfrm>
        <a:off x="439487" y="4243177"/>
        <a:ext cx="8095822" cy="583065"/>
      </dsp:txXfrm>
    </dsp:sp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B2B4D0-52CA-4A8D-A5D0-A18C2BC87F52}">
      <dsp:nvSpPr>
        <dsp:cNvPr id="0" name=""/>
        <dsp:cNvSpPr/>
      </dsp:nvSpPr>
      <dsp:spPr>
        <a:xfrm>
          <a:off x="3938503" y="2303623"/>
          <a:ext cx="2040469" cy="73870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70243"/>
              </a:lnTo>
              <a:lnTo>
                <a:pt x="2040469" y="570243"/>
              </a:lnTo>
              <a:lnTo>
                <a:pt x="2040469" y="73870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72CD645-A230-4284-9262-11AD4023EFED}">
      <dsp:nvSpPr>
        <dsp:cNvPr id="0" name=""/>
        <dsp:cNvSpPr/>
      </dsp:nvSpPr>
      <dsp:spPr>
        <a:xfrm>
          <a:off x="1913500" y="2303623"/>
          <a:ext cx="2025002" cy="745242"/>
        </a:xfrm>
        <a:custGeom>
          <a:avLst/>
          <a:gdLst/>
          <a:ahLst/>
          <a:cxnLst/>
          <a:rect l="0" t="0" r="0" b="0"/>
          <a:pathLst>
            <a:path>
              <a:moveTo>
                <a:pt x="2025002" y="0"/>
              </a:moveTo>
              <a:lnTo>
                <a:pt x="2025002" y="576779"/>
              </a:lnTo>
              <a:lnTo>
                <a:pt x="0" y="576779"/>
              </a:lnTo>
              <a:lnTo>
                <a:pt x="0" y="74524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0BE9D59-93D8-44B1-886A-9239116E7200}">
      <dsp:nvSpPr>
        <dsp:cNvPr id="0" name=""/>
        <dsp:cNvSpPr/>
      </dsp:nvSpPr>
      <dsp:spPr>
        <a:xfrm>
          <a:off x="136926" y="18675"/>
          <a:ext cx="7603154" cy="2284947"/>
        </a:xfrm>
        <a:prstGeom prst="roundRect">
          <a:avLst>
            <a:gd name="adj" fmla="val 10000"/>
          </a:avLst>
        </a:prstGeom>
        <a:solidFill>
          <a:srgbClr val="D9DADB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75B9C4-C502-4844-A208-3EAEDAB0C276}">
      <dsp:nvSpPr>
        <dsp:cNvPr id="0" name=""/>
        <dsp:cNvSpPr/>
      </dsp:nvSpPr>
      <dsp:spPr>
        <a:xfrm>
          <a:off x="338981" y="210627"/>
          <a:ext cx="7603154" cy="228494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b="1" kern="1200" dirty="0" smtClean="0">
              <a:solidFill>
                <a:srgbClr val="006AB3"/>
              </a:solidFill>
            </a:rPr>
            <a:t>Экзаменационные материалы участников </a:t>
          </a:r>
        </a:p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b="1" kern="1200" dirty="0" smtClean="0">
              <a:solidFill>
                <a:srgbClr val="006AB3"/>
              </a:solidFill>
            </a:rPr>
            <a:t>экзамена из ППЭ в РЦОИ передаются следующими способом:</a:t>
          </a:r>
          <a:endParaRPr lang="ru-RU" sz="2500" b="1" kern="1200" dirty="0">
            <a:solidFill>
              <a:srgbClr val="006AB3"/>
            </a:solidFill>
          </a:endParaRPr>
        </a:p>
      </dsp:txBody>
      <dsp:txXfrm>
        <a:off x="405905" y="277551"/>
        <a:ext cx="7469306" cy="2151099"/>
      </dsp:txXfrm>
    </dsp:sp>
    <dsp:sp modelId="{04E6686D-2BE6-4768-B759-4CF14E40509F}">
      <dsp:nvSpPr>
        <dsp:cNvPr id="0" name=""/>
        <dsp:cNvSpPr/>
      </dsp:nvSpPr>
      <dsp:spPr>
        <a:xfrm>
          <a:off x="29842" y="3048865"/>
          <a:ext cx="3767316" cy="1154742"/>
        </a:xfrm>
        <a:prstGeom prst="roundRect">
          <a:avLst>
            <a:gd name="adj" fmla="val 10000"/>
          </a:avLst>
        </a:prstGeom>
        <a:solidFill>
          <a:schemeClr val="bg1">
            <a:lumMod val="8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ECD8641-5177-42CB-BC20-10B0934AD2ED}">
      <dsp:nvSpPr>
        <dsp:cNvPr id="0" name=""/>
        <dsp:cNvSpPr/>
      </dsp:nvSpPr>
      <dsp:spPr>
        <a:xfrm>
          <a:off x="231897" y="3240817"/>
          <a:ext cx="3767316" cy="115474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altLang="ru-RU" sz="2300" kern="1200" dirty="0" smtClean="0">
              <a:solidFill>
                <a:srgbClr val="006AB3"/>
              </a:solidFill>
              <a:latin typeface="Calibri" pitchFamily="34" charset="0"/>
              <a:ea typeface="+mn-ea"/>
              <a:cs typeface="Arial" charset="0"/>
            </a:rPr>
            <a:t>сканирование ЭМ в ППЭ</a:t>
          </a:r>
          <a:endParaRPr lang="ru-RU" altLang="ru-RU" sz="2300" kern="1200" dirty="0">
            <a:solidFill>
              <a:srgbClr val="006AB3"/>
            </a:solidFill>
            <a:latin typeface="Calibri" pitchFamily="34" charset="0"/>
            <a:ea typeface="+mn-ea"/>
            <a:cs typeface="Arial" charset="0"/>
          </a:endParaRPr>
        </a:p>
      </dsp:txBody>
      <dsp:txXfrm>
        <a:off x="265718" y="3274638"/>
        <a:ext cx="3699674" cy="1087100"/>
      </dsp:txXfrm>
    </dsp:sp>
    <dsp:sp modelId="{7C906031-3072-49B7-8C1A-DADC3EC0D7F9}">
      <dsp:nvSpPr>
        <dsp:cNvPr id="0" name=""/>
        <dsp:cNvSpPr/>
      </dsp:nvSpPr>
      <dsp:spPr>
        <a:xfrm>
          <a:off x="4178955" y="3042329"/>
          <a:ext cx="3600033" cy="1154742"/>
        </a:xfrm>
        <a:prstGeom prst="roundRect">
          <a:avLst>
            <a:gd name="adj" fmla="val 10000"/>
          </a:avLst>
        </a:prstGeom>
        <a:solidFill>
          <a:srgbClr val="D9DADB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189AF30-9A99-482C-8157-2EB517067A11}">
      <dsp:nvSpPr>
        <dsp:cNvPr id="0" name=""/>
        <dsp:cNvSpPr/>
      </dsp:nvSpPr>
      <dsp:spPr>
        <a:xfrm>
          <a:off x="4381010" y="3234281"/>
          <a:ext cx="3600033" cy="115474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altLang="ru-RU" sz="2300" kern="1200" dirty="0" smtClean="0">
              <a:solidFill>
                <a:srgbClr val="006AB3"/>
              </a:solidFill>
              <a:latin typeface="Calibri" pitchFamily="34" charset="0"/>
              <a:ea typeface="+mn-ea"/>
              <a:cs typeface="Arial" charset="0"/>
            </a:rPr>
            <a:t>доставка ЭМ в РЦОИ </a:t>
          </a:r>
        </a:p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altLang="ru-RU" sz="2300" kern="1200" dirty="0" smtClean="0">
              <a:solidFill>
                <a:srgbClr val="006AB3"/>
              </a:solidFill>
              <a:latin typeface="Calibri" pitchFamily="34" charset="0"/>
              <a:ea typeface="+mn-ea"/>
              <a:cs typeface="Arial" charset="0"/>
            </a:rPr>
            <a:t>в тот же день</a:t>
          </a:r>
          <a:endParaRPr lang="ru-RU" altLang="ru-RU" sz="2300" kern="1200" dirty="0">
            <a:solidFill>
              <a:srgbClr val="006AB3"/>
            </a:solidFill>
            <a:latin typeface="Calibri" pitchFamily="34" charset="0"/>
            <a:ea typeface="+mn-ea"/>
            <a:cs typeface="Arial" charset="0"/>
          </a:endParaRPr>
        </a:p>
      </dsp:txBody>
      <dsp:txXfrm>
        <a:off x="4414831" y="3268102"/>
        <a:ext cx="3532391" cy="1087100"/>
      </dsp:txXfrm>
    </dsp:sp>
  </dsp:spTree>
</dsp:drawing>
</file>

<file path=ppt/diagrams/drawing2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A6BA42A-5D9B-4EA6-AAD0-DD0E2990C47A}">
      <dsp:nvSpPr>
        <dsp:cNvPr id="0" name=""/>
        <dsp:cNvSpPr/>
      </dsp:nvSpPr>
      <dsp:spPr>
        <a:xfrm>
          <a:off x="0" y="0"/>
          <a:ext cx="8195338" cy="1669866"/>
        </a:xfrm>
        <a:prstGeom prst="roundRect">
          <a:avLst>
            <a:gd name="adj" fmla="val 10000"/>
          </a:avLst>
        </a:prstGeom>
        <a:solidFill>
          <a:srgbClr val="006AB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85725" lvl="0" indent="0" algn="l" defTabSz="7112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600" kern="1200" dirty="0" smtClean="0"/>
            <a:t>Бланки участников ГИА: </a:t>
          </a:r>
          <a:br>
            <a:rPr lang="ru-RU" sz="1600" kern="1200" dirty="0" smtClean="0"/>
          </a:br>
          <a:r>
            <a:rPr lang="ru-RU" sz="1600" kern="1200" dirty="0" smtClean="0"/>
            <a:t>	Бланк регистрации;</a:t>
          </a:r>
          <a:br>
            <a:rPr lang="ru-RU" sz="1600" kern="1200" dirty="0" smtClean="0"/>
          </a:br>
          <a:r>
            <a:rPr lang="ru-RU" sz="1600" kern="1200" dirty="0" smtClean="0"/>
            <a:t>	Бланк ответов №1;</a:t>
          </a:r>
          <a:br>
            <a:rPr lang="ru-RU" sz="1600" kern="1200" dirty="0" smtClean="0"/>
          </a:br>
          <a:r>
            <a:rPr lang="ru-RU" sz="1600" kern="1200" dirty="0" smtClean="0"/>
            <a:t>	Бланк ответов №2 лист1;</a:t>
          </a:r>
        </a:p>
        <a:p>
          <a:pPr marL="85725" lvl="0" indent="0" algn="l" defTabSz="7112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600" kern="1200" dirty="0" smtClean="0"/>
            <a:t> 	Бланк ответов №2 лист2;</a:t>
          </a:r>
          <a:br>
            <a:rPr lang="ru-RU" sz="1600" kern="1200" dirty="0" smtClean="0"/>
          </a:br>
          <a:r>
            <a:rPr lang="ru-RU" sz="1600" kern="1200" dirty="0" smtClean="0"/>
            <a:t>	Дополнительные бланки ответов №2</a:t>
          </a:r>
          <a:endParaRPr lang="ru-RU" sz="1600" kern="1200" dirty="0" smtClean="0">
            <a:solidFill>
              <a:srgbClr val="FF0000"/>
            </a:solidFill>
          </a:endParaRP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solidFill>
                <a:srgbClr val="FF0000"/>
              </a:solidFill>
            </a:rPr>
            <a:t>   	</a:t>
          </a:r>
          <a:endParaRPr lang="ru-RU" sz="1200" kern="1200" dirty="0"/>
        </a:p>
      </dsp:txBody>
      <dsp:txXfrm>
        <a:off x="1777429" y="0"/>
        <a:ext cx="6417908" cy="1669866"/>
      </dsp:txXfrm>
    </dsp:sp>
    <dsp:sp modelId="{E07A0733-6897-414A-B6A2-CFE1A0EA9258}">
      <dsp:nvSpPr>
        <dsp:cNvPr id="0" name=""/>
        <dsp:cNvSpPr/>
      </dsp:nvSpPr>
      <dsp:spPr>
        <a:xfrm>
          <a:off x="138362" y="281484"/>
          <a:ext cx="1639067" cy="1106898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E32A829-AD77-413A-A639-681E624FB816}">
      <dsp:nvSpPr>
        <dsp:cNvPr id="0" name=""/>
        <dsp:cNvSpPr/>
      </dsp:nvSpPr>
      <dsp:spPr>
        <a:xfrm>
          <a:off x="0" y="1808229"/>
          <a:ext cx="8195338" cy="1383622"/>
        </a:xfrm>
        <a:prstGeom prst="roundRect">
          <a:avLst>
            <a:gd name="adj" fmla="val 10000"/>
          </a:avLst>
        </a:prstGeom>
        <a:solidFill>
          <a:srgbClr val="006AB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446088" lvl="0" indent="-446088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 Заполненные формы ППЭ: </a:t>
          </a:r>
        </a:p>
        <a:p>
          <a:pPr marL="265113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ППЭ-02, ППЭ-03, ППЭ-05-02,ППЭ-07, ППЭ-12-02 (при наличии), ППЭ-12-04МАШ, ППЭ-13-02МАШ, ППЭ 14-01, ППЭ-18МАШ, ППЭ-19 (при наличии), ППЭ-21, ППЭ-22</a:t>
          </a:r>
          <a:endParaRPr lang="ru-RU" sz="1800" kern="1200" dirty="0"/>
        </a:p>
      </dsp:txBody>
      <dsp:txXfrm>
        <a:off x="1777429" y="1808229"/>
        <a:ext cx="6417908" cy="1383622"/>
      </dsp:txXfrm>
    </dsp:sp>
    <dsp:sp modelId="{23628085-8AC9-4409-B351-EC545A9925CC}">
      <dsp:nvSpPr>
        <dsp:cNvPr id="0" name=""/>
        <dsp:cNvSpPr/>
      </dsp:nvSpPr>
      <dsp:spPr>
        <a:xfrm>
          <a:off x="277396" y="1946591"/>
          <a:ext cx="1360999" cy="1106898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437E3E5-15FD-415C-BB8D-182D8FE433FB}">
      <dsp:nvSpPr>
        <dsp:cNvPr id="0" name=""/>
        <dsp:cNvSpPr/>
      </dsp:nvSpPr>
      <dsp:spPr>
        <a:xfrm>
          <a:off x="0" y="3330214"/>
          <a:ext cx="8195338" cy="1383622"/>
        </a:xfrm>
        <a:prstGeom prst="roundRect">
          <a:avLst>
            <a:gd name="adj" fmla="val 10000"/>
          </a:avLst>
        </a:prstGeom>
        <a:solidFill>
          <a:srgbClr val="006AB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85725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smtClean="0"/>
            <a:t>Сканирование производится техническим специалистом ППЭ на Станции сканирования</a:t>
          </a:r>
        </a:p>
      </dsp:txBody>
      <dsp:txXfrm>
        <a:off x="1777429" y="3330214"/>
        <a:ext cx="6417908" cy="1383622"/>
      </dsp:txXfrm>
    </dsp:sp>
    <dsp:sp modelId="{73851B48-5737-4900-B67B-3AEDEC1AC88E}">
      <dsp:nvSpPr>
        <dsp:cNvPr id="0" name=""/>
        <dsp:cNvSpPr/>
      </dsp:nvSpPr>
      <dsp:spPr>
        <a:xfrm>
          <a:off x="104138" y="3472019"/>
          <a:ext cx="1707515" cy="1100013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6A8CF9C-B640-4EE7-A89E-9E0612D4CD8A}">
      <dsp:nvSpPr>
        <dsp:cNvPr id="0" name=""/>
        <dsp:cNvSpPr/>
      </dsp:nvSpPr>
      <dsp:spPr>
        <a:xfrm>
          <a:off x="970296" y="1855319"/>
          <a:ext cx="551372" cy="95237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75686" y="0"/>
              </a:lnTo>
              <a:lnTo>
                <a:pt x="275686" y="952379"/>
              </a:lnTo>
              <a:lnTo>
                <a:pt x="551372" y="95237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1218470" y="2303997"/>
        <a:ext cx="55023" cy="55023"/>
      </dsp:txXfrm>
    </dsp:sp>
    <dsp:sp modelId="{7C2FA132-D74A-4658-909B-C4C8A3B31F48}">
      <dsp:nvSpPr>
        <dsp:cNvPr id="0" name=""/>
        <dsp:cNvSpPr/>
      </dsp:nvSpPr>
      <dsp:spPr>
        <a:xfrm>
          <a:off x="970296" y="1692509"/>
          <a:ext cx="551372" cy="162810"/>
        </a:xfrm>
        <a:custGeom>
          <a:avLst/>
          <a:gdLst/>
          <a:ahLst/>
          <a:cxnLst/>
          <a:rect l="0" t="0" r="0" b="0"/>
          <a:pathLst>
            <a:path>
              <a:moveTo>
                <a:pt x="0" y="162810"/>
              </a:moveTo>
              <a:lnTo>
                <a:pt x="275686" y="162810"/>
              </a:lnTo>
              <a:lnTo>
                <a:pt x="275686" y="0"/>
              </a:lnTo>
              <a:lnTo>
                <a:pt x="551372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1231609" y="1759541"/>
        <a:ext cx="28745" cy="28745"/>
      </dsp:txXfrm>
    </dsp:sp>
    <dsp:sp modelId="{8CADC91A-8CAB-4C8A-A09A-004B20320B87}">
      <dsp:nvSpPr>
        <dsp:cNvPr id="0" name=""/>
        <dsp:cNvSpPr/>
      </dsp:nvSpPr>
      <dsp:spPr>
        <a:xfrm>
          <a:off x="970296" y="740129"/>
          <a:ext cx="551372" cy="1115189"/>
        </a:xfrm>
        <a:custGeom>
          <a:avLst/>
          <a:gdLst/>
          <a:ahLst/>
          <a:cxnLst/>
          <a:rect l="0" t="0" r="0" b="0"/>
          <a:pathLst>
            <a:path>
              <a:moveTo>
                <a:pt x="0" y="1115189"/>
              </a:moveTo>
              <a:lnTo>
                <a:pt x="275686" y="1115189"/>
              </a:lnTo>
              <a:lnTo>
                <a:pt x="275686" y="0"/>
              </a:lnTo>
              <a:lnTo>
                <a:pt x="551372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1214881" y="1266623"/>
        <a:ext cx="62202" cy="62202"/>
      </dsp:txXfrm>
    </dsp:sp>
    <dsp:sp modelId="{898651D7-A047-4A82-A9C8-E1C8CC19A144}">
      <dsp:nvSpPr>
        <dsp:cNvPr id="0" name=""/>
        <dsp:cNvSpPr/>
      </dsp:nvSpPr>
      <dsp:spPr>
        <a:xfrm rot="16200000">
          <a:off x="-1344312" y="1391387"/>
          <a:ext cx="3701354" cy="927863"/>
        </a:xfrm>
        <a:prstGeom prst="rect">
          <a:avLst/>
        </a:prstGeom>
        <a:solidFill>
          <a:srgbClr val="006AB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2900" b="1" kern="1200" dirty="0" smtClean="0"/>
            <a:t>Конфликтная комиссия</a:t>
          </a:r>
          <a:endParaRPr lang="ru-RU" sz="2900" b="1" kern="1200" dirty="0"/>
        </a:p>
      </dsp:txBody>
      <dsp:txXfrm>
        <a:off x="-1344312" y="1391387"/>
        <a:ext cx="3701354" cy="927863"/>
      </dsp:txXfrm>
    </dsp:sp>
    <dsp:sp modelId="{42F93670-4622-409F-AF28-BF23D0AC34F7}">
      <dsp:nvSpPr>
        <dsp:cNvPr id="0" name=""/>
        <dsp:cNvSpPr/>
      </dsp:nvSpPr>
      <dsp:spPr>
        <a:xfrm>
          <a:off x="1521669" y="286423"/>
          <a:ext cx="6220481" cy="907412"/>
        </a:xfrm>
        <a:prstGeom prst="rect">
          <a:avLst/>
        </a:prstGeom>
        <a:solidFill>
          <a:srgbClr val="006AB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принимает и рассматривает апелляции участников экзамена по вопросам нарушении Порядка и о несогласии с выставленными баллами</a:t>
          </a:r>
          <a:endParaRPr lang="ru-RU" sz="1800" b="1" kern="1200" dirty="0"/>
        </a:p>
      </dsp:txBody>
      <dsp:txXfrm>
        <a:off x="1521669" y="286423"/>
        <a:ext cx="6220481" cy="907412"/>
      </dsp:txXfrm>
    </dsp:sp>
    <dsp:sp modelId="{5A440F36-E865-4077-91B6-4DDB8D641AC9}">
      <dsp:nvSpPr>
        <dsp:cNvPr id="0" name=""/>
        <dsp:cNvSpPr/>
      </dsp:nvSpPr>
      <dsp:spPr>
        <a:xfrm>
          <a:off x="1521669" y="1238802"/>
          <a:ext cx="6220481" cy="907412"/>
        </a:xfrm>
        <a:prstGeom prst="rect">
          <a:avLst/>
        </a:prstGeom>
        <a:solidFill>
          <a:srgbClr val="006AB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принимает по результатам рассмотрения апелляции решение об удовлетворении или отклонении апелляции участника экзамена</a:t>
          </a:r>
          <a:endParaRPr lang="ru-RU" sz="1800" b="1" kern="1200" dirty="0"/>
        </a:p>
      </dsp:txBody>
      <dsp:txXfrm>
        <a:off x="1521669" y="1238802"/>
        <a:ext cx="6220481" cy="907412"/>
      </dsp:txXfrm>
    </dsp:sp>
    <dsp:sp modelId="{E3D2B1A7-52D9-4F70-8F85-72C8822A8883}">
      <dsp:nvSpPr>
        <dsp:cNvPr id="0" name=""/>
        <dsp:cNvSpPr/>
      </dsp:nvSpPr>
      <dsp:spPr>
        <a:xfrm>
          <a:off x="1521669" y="2191181"/>
          <a:ext cx="6232298" cy="1233033"/>
        </a:xfrm>
        <a:prstGeom prst="rect">
          <a:avLst/>
        </a:prstGeom>
        <a:solidFill>
          <a:srgbClr val="006AB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информирует апеллянтов и (или) их родителей (законных представителей), а также ГЭК о принятых решениях не позднее трех рабочих дней со дня принятия соответствующих решений</a:t>
          </a:r>
          <a:endParaRPr lang="ru-RU" sz="1800" b="1" kern="1200" dirty="0">
            <a:solidFill>
              <a:srgbClr val="FF0000"/>
            </a:solidFill>
          </a:endParaRPr>
        </a:p>
      </dsp:txBody>
      <dsp:txXfrm>
        <a:off x="1521669" y="2191181"/>
        <a:ext cx="6232298" cy="1233033"/>
      </dsp:txXfrm>
    </dsp:sp>
  </dsp:spTree>
</dsp:drawing>
</file>

<file path=ppt/diagrams/drawing2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6946B63-1F48-4356-881F-0542076182D9}">
      <dsp:nvSpPr>
        <dsp:cNvPr id="0" name=""/>
        <dsp:cNvSpPr/>
      </dsp:nvSpPr>
      <dsp:spPr>
        <a:xfrm>
          <a:off x="967965" y="2484916"/>
          <a:ext cx="158763" cy="191152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9381" y="0"/>
              </a:lnTo>
              <a:lnTo>
                <a:pt x="79381" y="1911523"/>
              </a:lnTo>
              <a:lnTo>
                <a:pt x="158763" y="191152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00" kern="1200"/>
        </a:p>
      </dsp:txBody>
      <dsp:txXfrm>
        <a:off x="999394" y="3392725"/>
        <a:ext cx="95905" cy="95905"/>
      </dsp:txXfrm>
    </dsp:sp>
    <dsp:sp modelId="{66E708B8-2840-44DB-8156-9D6D538EE088}">
      <dsp:nvSpPr>
        <dsp:cNvPr id="0" name=""/>
        <dsp:cNvSpPr/>
      </dsp:nvSpPr>
      <dsp:spPr>
        <a:xfrm>
          <a:off x="967965" y="2484916"/>
          <a:ext cx="158763" cy="100120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9381" y="0"/>
              </a:lnTo>
              <a:lnTo>
                <a:pt x="79381" y="1001204"/>
              </a:lnTo>
              <a:lnTo>
                <a:pt x="158763" y="100120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1022004" y="2960176"/>
        <a:ext cx="50685" cy="50685"/>
      </dsp:txXfrm>
    </dsp:sp>
    <dsp:sp modelId="{36A8CF9C-B640-4EE7-A89E-9E0612D4CD8A}">
      <dsp:nvSpPr>
        <dsp:cNvPr id="0" name=""/>
        <dsp:cNvSpPr/>
      </dsp:nvSpPr>
      <dsp:spPr>
        <a:xfrm>
          <a:off x="967965" y="2484916"/>
          <a:ext cx="158763" cy="14758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9381" y="0"/>
              </a:lnTo>
              <a:lnTo>
                <a:pt x="79381" y="147584"/>
              </a:lnTo>
              <a:lnTo>
                <a:pt x="158763" y="14758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1041927" y="2553289"/>
        <a:ext cx="10838" cy="10838"/>
      </dsp:txXfrm>
    </dsp:sp>
    <dsp:sp modelId="{7C2FA132-D74A-4658-909B-C4C8A3B31F48}">
      <dsp:nvSpPr>
        <dsp:cNvPr id="0" name=""/>
        <dsp:cNvSpPr/>
      </dsp:nvSpPr>
      <dsp:spPr>
        <a:xfrm>
          <a:off x="967965" y="1581441"/>
          <a:ext cx="158763" cy="903475"/>
        </a:xfrm>
        <a:custGeom>
          <a:avLst/>
          <a:gdLst/>
          <a:ahLst/>
          <a:cxnLst/>
          <a:rect l="0" t="0" r="0" b="0"/>
          <a:pathLst>
            <a:path>
              <a:moveTo>
                <a:pt x="0" y="903475"/>
              </a:moveTo>
              <a:lnTo>
                <a:pt x="79381" y="903475"/>
              </a:lnTo>
              <a:lnTo>
                <a:pt x="79381" y="0"/>
              </a:lnTo>
              <a:lnTo>
                <a:pt x="158763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1024414" y="2010246"/>
        <a:ext cx="45865" cy="45865"/>
      </dsp:txXfrm>
    </dsp:sp>
    <dsp:sp modelId="{8CADC91A-8CAB-4C8A-A09A-004B20320B87}">
      <dsp:nvSpPr>
        <dsp:cNvPr id="0" name=""/>
        <dsp:cNvSpPr/>
      </dsp:nvSpPr>
      <dsp:spPr>
        <a:xfrm>
          <a:off x="967965" y="523539"/>
          <a:ext cx="158763" cy="1961377"/>
        </a:xfrm>
        <a:custGeom>
          <a:avLst/>
          <a:gdLst/>
          <a:ahLst/>
          <a:cxnLst/>
          <a:rect l="0" t="0" r="0" b="0"/>
          <a:pathLst>
            <a:path>
              <a:moveTo>
                <a:pt x="0" y="1961377"/>
              </a:moveTo>
              <a:lnTo>
                <a:pt x="79381" y="1961377"/>
              </a:lnTo>
              <a:lnTo>
                <a:pt x="79381" y="0"/>
              </a:lnTo>
              <a:lnTo>
                <a:pt x="158763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700" kern="1200"/>
        </a:p>
      </dsp:txBody>
      <dsp:txXfrm>
        <a:off x="998152" y="1455032"/>
        <a:ext cx="98389" cy="98389"/>
      </dsp:txXfrm>
    </dsp:sp>
    <dsp:sp modelId="{898651D7-A047-4A82-A9C8-E1C8CC19A144}">
      <dsp:nvSpPr>
        <dsp:cNvPr id="0" name=""/>
        <dsp:cNvSpPr/>
      </dsp:nvSpPr>
      <dsp:spPr>
        <a:xfrm rot="16200000">
          <a:off x="-1930734" y="2000933"/>
          <a:ext cx="4829434" cy="967965"/>
        </a:xfrm>
        <a:prstGeom prst="rect">
          <a:avLst/>
        </a:prstGeom>
        <a:solidFill>
          <a:srgbClr val="006AB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/>
            <a:t>Государственная экзаменационная комиссия</a:t>
          </a:r>
          <a:endParaRPr lang="ru-RU" sz="2800" b="1" kern="1200" dirty="0"/>
        </a:p>
      </dsp:txBody>
      <dsp:txXfrm>
        <a:off x="-1930734" y="2000933"/>
        <a:ext cx="4829434" cy="967965"/>
      </dsp:txXfrm>
    </dsp:sp>
    <dsp:sp modelId="{42F93670-4622-409F-AF28-BF23D0AC34F7}">
      <dsp:nvSpPr>
        <dsp:cNvPr id="0" name=""/>
        <dsp:cNvSpPr/>
      </dsp:nvSpPr>
      <dsp:spPr>
        <a:xfrm>
          <a:off x="1126728" y="116292"/>
          <a:ext cx="7653429" cy="814493"/>
        </a:xfrm>
        <a:prstGeom prst="rect">
          <a:avLst/>
        </a:prstGeom>
        <a:solidFill>
          <a:srgbClr val="006AB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принимает решение об утверждении, изменении и (или) аннулировании результатов экзаменов</a:t>
          </a:r>
          <a:endParaRPr lang="ru-RU" sz="2000" b="1" kern="1200" dirty="0"/>
        </a:p>
      </dsp:txBody>
      <dsp:txXfrm>
        <a:off x="1126728" y="116292"/>
        <a:ext cx="7653429" cy="814493"/>
      </dsp:txXfrm>
    </dsp:sp>
    <dsp:sp modelId="{5A440F36-E865-4077-91B6-4DDB8D641AC9}">
      <dsp:nvSpPr>
        <dsp:cNvPr id="0" name=""/>
        <dsp:cNvSpPr/>
      </dsp:nvSpPr>
      <dsp:spPr>
        <a:xfrm>
          <a:off x="1126728" y="989456"/>
          <a:ext cx="7653429" cy="1183969"/>
        </a:xfrm>
        <a:prstGeom prst="rect">
          <a:avLst/>
        </a:prstGeom>
        <a:solidFill>
          <a:srgbClr val="006AB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принимает решение о сохранении результатов экзаменов или об изменении результатов экзаменов согласно протоколам перепроверки экзаменационных работ</a:t>
          </a:r>
          <a:endParaRPr lang="ru-RU" sz="2000" b="1" kern="1200" dirty="0"/>
        </a:p>
      </dsp:txBody>
      <dsp:txXfrm>
        <a:off x="1126728" y="989456"/>
        <a:ext cx="7653429" cy="1183969"/>
      </dsp:txXfrm>
    </dsp:sp>
    <dsp:sp modelId="{E3D2B1A7-52D9-4F70-8F85-72C8822A8883}">
      <dsp:nvSpPr>
        <dsp:cNvPr id="0" name=""/>
        <dsp:cNvSpPr/>
      </dsp:nvSpPr>
      <dsp:spPr>
        <a:xfrm>
          <a:off x="1126728" y="2232097"/>
          <a:ext cx="7653429" cy="800806"/>
        </a:xfrm>
        <a:prstGeom prst="rect">
          <a:avLst/>
        </a:prstGeom>
        <a:solidFill>
          <a:srgbClr val="006AB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принимает решение об аннулировании результата экзамена данного участника экзамена по соответствующему учебному предмету</a:t>
          </a:r>
          <a:endParaRPr lang="ru-RU" sz="2000" b="1" kern="1200" dirty="0"/>
        </a:p>
      </dsp:txBody>
      <dsp:txXfrm>
        <a:off x="1126728" y="2232097"/>
        <a:ext cx="7653429" cy="800806"/>
      </dsp:txXfrm>
    </dsp:sp>
    <dsp:sp modelId="{84C5BB6F-D12A-4EB0-B7D0-9E8B9D0EBD8B}">
      <dsp:nvSpPr>
        <dsp:cNvPr id="0" name=""/>
        <dsp:cNvSpPr/>
      </dsp:nvSpPr>
      <dsp:spPr>
        <a:xfrm>
          <a:off x="1126728" y="3091574"/>
          <a:ext cx="7653429" cy="789093"/>
        </a:xfrm>
        <a:prstGeom prst="rect">
          <a:avLst/>
        </a:prstGeom>
        <a:solidFill>
          <a:srgbClr val="006AB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принимает решение об изменении результата экзамена согласно протоколу конфликтной комиссии</a:t>
          </a:r>
          <a:endParaRPr lang="ru-RU" sz="2000" b="1" kern="1200" dirty="0"/>
        </a:p>
      </dsp:txBody>
      <dsp:txXfrm>
        <a:off x="1126728" y="3091574"/>
        <a:ext cx="7653429" cy="789093"/>
      </dsp:txXfrm>
    </dsp:sp>
    <dsp:sp modelId="{85388963-74E6-4720-A0AA-A5F9FC13780B}">
      <dsp:nvSpPr>
        <dsp:cNvPr id="0" name=""/>
        <dsp:cNvSpPr/>
      </dsp:nvSpPr>
      <dsp:spPr>
        <a:xfrm>
          <a:off x="1126728" y="3939339"/>
          <a:ext cx="7653436" cy="914201"/>
        </a:xfrm>
        <a:prstGeom prst="rect">
          <a:avLst/>
        </a:prstGeom>
        <a:solidFill>
          <a:srgbClr val="0070C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принимает решение о повторном допуске к сдаче экзаменов в текущем учебном году по соответствующему учебному предмету в резервные сроки</a:t>
          </a:r>
          <a:endParaRPr lang="ru-RU" sz="2000" kern="1200" dirty="0"/>
        </a:p>
      </dsp:txBody>
      <dsp:txXfrm>
        <a:off x="1126728" y="3939339"/>
        <a:ext cx="7653436" cy="914201"/>
      </dsp:txXfrm>
    </dsp:sp>
  </dsp:spTree>
</dsp:drawing>
</file>

<file path=ppt/diagrams/drawing2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A7AB7CD-8B17-48B6-B428-9B6938C2DC52}">
      <dsp:nvSpPr>
        <dsp:cNvPr id="0" name=""/>
        <dsp:cNvSpPr/>
      </dsp:nvSpPr>
      <dsp:spPr>
        <a:xfrm rot="5400000">
          <a:off x="-236795" y="238852"/>
          <a:ext cx="1578634" cy="1105044"/>
        </a:xfrm>
        <a:prstGeom prst="chevron">
          <a:avLst/>
        </a:prstGeom>
        <a:solidFill>
          <a:srgbClr val="025B94"/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Член ГЭК</a:t>
          </a:r>
          <a:endParaRPr lang="ru-RU" sz="1400" kern="1200" dirty="0"/>
        </a:p>
      </dsp:txBody>
      <dsp:txXfrm rot="-5400000">
        <a:off x="0" y="554579"/>
        <a:ext cx="1105044" cy="473590"/>
      </dsp:txXfrm>
    </dsp:sp>
    <dsp:sp modelId="{911E8041-ADE7-4662-AB44-B14D988106BF}">
      <dsp:nvSpPr>
        <dsp:cNvPr id="0" name=""/>
        <dsp:cNvSpPr/>
      </dsp:nvSpPr>
      <dsp:spPr>
        <a:xfrm rot="5400000">
          <a:off x="3982815" y="-2875713"/>
          <a:ext cx="1026112" cy="678165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>
              <a:solidFill>
                <a:srgbClr val="006AB3"/>
              </a:solidFill>
              <a:latin typeface="+mn-lt"/>
              <a:ea typeface="+mn-ea"/>
              <a:cs typeface="+mn-cs"/>
            </a:rPr>
            <a:t>ППЭ-01-01, ППЭ-01-02, ППЭ-02, ППЭ-03,  ППЭ-10, ППЭ-13-02МАШ,  ППЭ-13-03У, ППЭ-14-01, ППЭ-14-01-У, ППЭ-14-02,ППЭ-14-02-У, ППЭ-14-03,  ППЭ-14-04,  ППЭ-15 , ППЭ-15-01,  ППЭ-21, ППЭ-22, ППЭ-23	</a:t>
          </a:r>
          <a:r>
            <a:rPr lang="en-US" sz="1600" kern="1200" dirty="0" smtClean="0">
              <a:solidFill>
                <a:srgbClr val="006AB3"/>
              </a:solidFill>
              <a:latin typeface="+mn-lt"/>
              <a:ea typeface="+mn-ea"/>
              <a:cs typeface="+mn-cs"/>
            </a:rPr>
            <a:t>  </a:t>
          </a:r>
          <a:r>
            <a:rPr lang="ru-RU" sz="1600" kern="1200" dirty="0" smtClean="0">
              <a:solidFill>
                <a:srgbClr val="006AB3"/>
              </a:solidFill>
              <a:latin typeface="+mn-lt"/>
              <a:ea typeface="+mn-ea"/>
              <a:cs typeface="+mn-cs"/>
            </a:rPr>
            <a:t>               </a:t>
          </a:r>
          <a:r>
            <a:rPr lang="en-US" sz="1600" kern="1200" dirty="0" smtClean="0">
              <a:solidFill>
                <a:srgbClr val="006AB3"/>
              </a:solidFill>
              <a:latin typeface="+mn-lt"/>
              <a:ea typeface="+mn-ea"/>
              <a:cs typeface="+mn-cs"/>
            </a:rPr>
            <a:t> </a:t>
          </a:r>
          <a:r>
            <a:rPr lang="ru-RU" sz="1600" kern="1200" dirty="0" smtClean="0">
              <a:solidFill>
                <a:srgbClr val="006AB3"/>
              </a:solidFill>
              <a:latin typeface="+mn-lt"/>
              <a:ea typeface="+mn-ea"/>
              <a:cs typeface="+mn-cs"/>
            </a:rPr>
            <a:t>	</a:t>
          </a:r>
          <a:r>
            <a:rPr lang="en-US" sz="1600" kern="1200" dirty="0" smtClean="0">
              <a:solidFill>
                <a:srgbClr val="006AB3"/>
              </a:solidFill>
              <a:latin typeface="+mn-lt"/>
              <a:ea typeface="+mn-ea"/>
              <a:cs typeface="+mn-cs"/>
            </a:rPr>
            <a:t> </a:t>
          </a:r>
          <a:r>
            <a:rPr lang="ru-RU" sz="1600" kern="1200" dirty="0" smtClean="0">
              <a:solidFill>
                <a:srgbClr val="006AB3"/>
              </a:solidFill>
              <a:latin typeface="+mn-lt"/>
              <a:ea typeface="+mn-ea"/>
              <a:cs typeface="+mn-cs"/>
            </a:rPr>
            <a:t> 		</a:t>
          </a:r>
          <a:endParaRPr lang="ru-RU" sz="1600" kern="1200" dirty="0"/>
        </a:p>
      </dsp:txBody>
      <dsp:txXfrm rot="-5400000">
        <a:off x="1105044" y="52149"/>
        <a:ext cx="6731564" cy="925930"/>
      </dsp:txXfrm>
    </dsp:sp>
    <dsp:sp modelId="{E1A8408A-2F88-45DD-A28D-EF903C8BD19C}">
      <dsp:nvSpPr>
        <dsp:cNvPr id="0" name=""/>
        <dsp:cNvSpPr/>
      </dsp:nvSpPr>
      <dsp:spPr>
        <a:xfrm rot="5400000">
          <a:off x="-236795" y="1623146"/>
          <a:ext cx="1578634" cy="1105044"/>
        </a:xfrm>
        <a:prstGeom prst="chevron">
          <a:avLst/>
        </a:prstGeom>
        <a:solidFill>
          <a:srgbClr val="025B94"/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Руководитель ППЭ</a:t>
          </a:r>
          <a:endParaRPr lang="ru-RU" sz="1400" kern="1200" dirty="0"/>
        </a:p>
      </dsp:txBody>
      <dsp:txXfrm rot="-5400000">
        <a:off x="0" y="1938873"/>
        <a:ext cx="1105044" cy="473590"/>
      </dsp:txXfrm>
    </dsp:sp>
    <dsp:sp modelId="{5EDCC2CF-6DBA-4C13-8B55-DA49194490D9}">
      <dsp:nvSpPr>
        <dsp:cNvPr id="0" name=""/>
        <dsp:cNvSpPr/>
      </dsp:nvSpPr>
      <dsp:spPr>
        <a:xfrm rot="5400000">
          <a:off x="3982815" y="-1467737"/>
          <a:ext cx="1026112" cy="678165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>
              <a:solidFill>
                <a:srgbClr val="006AB3"/>
              </a:solidFill>
              <a:latin typeface="+mn-lt"/>
              <a:ea typeface="+mn-ea"/>
              <a:cs typeface="+mn-cs"/>
            </a:rPr>
            <a:t>ППЭ-01, ППЭ-01-01,</a:t>
          </a:r>
          <a:r>
            <a:rPr lang="ru-RU" sz="1600" kern="1200" dirty="0" smtClean="0"/>
            <a:t> </a:t>
          </a:r>
          <a:r>
            <a:rPr lang="ru-RU" sz="1600" kern="1200" dirty="0" smtClean="0">
              <a:solidFill>
                <a:srgbClr val="006AB3"/>
              </a:solidFill>
              <a:latin typeface="+mn-lt"/>
              <a:ea typeface="+mn-ea"/>
              <a:cs typeface="+mn-cs"/>
            </a:rPr>
            <a:t>ППЭ-01-02, ППЭ-02, ППЭ-03,  ППЭ-07, ППЭ-11, ППЭ-13-01, ППЭ-13-01У, ППЭ-13-02МАШ, ППЭ-13-03У, ППЭ-14-01,  ППЭ-14-01-У, ППЭ-14-02,ППЭ-14-02-У, ППЭ-14-03, ППЭ-14-04,ППЭ-15, ППЭ-15-01,   ППЭ-19, ППЭ-21, ППЭ-22, ППЭ-23</a:t>
          </a:r>
          <a:r>
            <a:rPr lang="en-US" sz="1600" kern="1200" dirty="0" smtClean="0">
              <a:solidFill>
                <a:srgbClr val="006AB3"/>
              </a:solidFill>
              <a:latin typeface="+mn-lt"/>
              <a:ea typeface="+mn-ea"/>
              <a:cs typeface="+mn-cs"/>
            </a:rPr>
            <a:t>  </a:t>
          </a:r>
          <a:r>
            <a:rPr lang="ru-RU" sz="1600" kern="1200" dirty="0" smtClean="0">
              <a:solidFill>
                <a:srgbClr val="006AB3"/>
              </a:solidFill>
              <a:latin typeface="+mn-lt"/>
              <a:ea typeface="+mn-ea"/>
              <a:cs typeface="+mn-cs"/>
            </a:rPr>
            <a:t>               </a:t>
          </a:r>
          <a:r>
            <a:rPr lang="en-US" sz="1600" kern="1200" dirty="0" smtClean="0">
              <a:solidFill>
                <a:srgbClr val="006AB3"/>
              </a:solidFill>
              <a:latin typeface="+mn-lt"/>
              <a:ea typeface="+mn-ea"/>
              <a:cs typeface="+mn-cs"/>
            </a:rPr>
            <a:t> </a:t>
          </a:r>
          <a:r>
            <a:rPr lang="ru-RU" sz="1600" kern="1200" dirty="0" smtClean="0">
              <a:solidFill>
                <a:srgbClr val="006AB3"/>
              </a:solidFill>
              <a:latin typeface="+mn-lt"/>
              <a:ea typeface="+mn-ea"/>
              <a:cs typeface="+mn-cs"/>
            </a:rPr>
            <a:t>	</a:t>
          </a:r>
          <a:r>
            <a:rPr lang="en-US" sz="1600" kern="1200" dirty="0" smtClean="0">
              <a:solidFill>
                <a:srgbClr val="006AB3"/>
              </a:solidFill>
              <a:latin typeface="+mn-lt"/>
              <a:ea typeface="+mn-ea"/>
              <a:cs typeface="+mn-cs"/>
            </a:rPr>
            <a:t> </a:t>
          </a:r>
          <a:r>
            <a:rPr lang="ru-RU" sz="1600" kern="1200" dirty="0" smtClean="0">
              <a:solidFill>
                <a:srgbClr val="006AB3"/>
              </a:solidFill>
              <a:latin typeface="+mn-lt"/>
              <a:ea typeface="+mn-ea"/>
              <a:cs typeface="+mn-cs"/>
            </a:rPr>
            <a:t>	           </a:t>
          </a:r>
          <a:endParaRPr lang="ru-RU" sz="1600" kern="1200" dirty="0"/>
        </a:p>
      </dsp:txBody>
      <dsp:txXfrm rot="-5400000">
        <a:off x="1105044" y="1460125"/>
        <a:ext cx="6731564" cy="925930"/>
      </dsp:txXfrm>
    </dsp:sp>
    <dsp:sp modelId="{C4A3020E-E87B-4963-9EAC-D92148462321}">
      <dsp:nvSpPr>
        <dsp:cNvPr id="0" name=""/>
        <dsp:cNvSpPr/>
      </dsp:nvSpPr>
      <dsp:spPr>
        <a:xfrm rot="5400000">
          <a:off x="-236795" y="3007440"/>
          <a:ext cx="1578634" cy="1105044"/>
        </a:xfrm>
        <a:prstGeom prst="chevron">
          <a:avLst/>
        </a:prstGeom>
        <a:solidFill>
          <a:srgbClr val="025B94"/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Технический специалист</a:t>
          </a:r>
          <a:endParaRPr lang="ru-RU" sz="1400" kern="1200" dirty="0"/>
        </a:p>
      </dsp:txBody>
      <dsp:txXfrm rot="-5400000">
        <a:off x="0" y="3323167"/>
        <a:ext cx="1105044" cy="473590"/>
      </dsp:txXfrm>
    </dsp:sp>
    <dsp:sp modelId="{0E11FFF0-E783-4D9C-9B9D-133A400E495E}">
      <dsp:nvSpPr>
        <dsp:cNvPr id="0" name=""/>
        <dsp:cNvSpPr/>
      </dsp:nvSpPr>
      <dsp:spPr>
        <a:xfrm rot="5400000">
          <a:off x="3982815" y="-107126"/>
          <a:ext cx="1026112" cy="678165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>
              <a:solidFill>
                <a:srgbClr val="006AB3"/>
              </a:solidFill>
              <a:latin typeface="+mn-lt"/>
              <a:ea typeface="+mn-ea"/>
              <a:cs typeface="+mn-cs"/>
            </a:rPr>
            <a:t>ППЭ-01-01, ППЭ-01-02,ППЭ-15, </a:t>
          </a:r>
          <a:r>
            <a:rPr lang="ru-RU" sz="1600" kern="1200" smtClean="0">
              <a:solidFill>
                <a:srgbClr val="006AB3"/>
              </a:solidFill>
              <a:latin typeface="+mn-lt"/>
              <a:ea typeface="+mn-ea"/>
              <a:cs typeface="+mn-cs"/>
            </a:rPr>
            <a:t>ППЭ-15-01, ППЭ-23, ППЭ-23-01 </a:t>
          </a:r>
          <a:endParaRPr lang="ru-RU" sz="1600" kern="1200" dirty="0"/>
        </a:p>
      </dsp:txBody>
      <dsp:txXfrm rot="-5400000">
        <a:off x="1105044" y="2820736"/>
        <a:ext cx="6731564" cy="925930"/>
      </dsp:txXfrm>
    </dsp:sp>
  </dsp:spTree>
</dsp:drawing>
</file>

<file path=ppt/diagrams/drawing2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EAAAD20-5FA0-4B38-9BAE-70EE51518C64}">
      <dsp:nvSpPr>
        <dsp:cNvPr id="0" name=""/>
        <dsp:cNvSpPr/>
      </dsp:nvSpPr>
      <dsp:spPr>
        <a:xfrm rot="5400000">
          <a:off x="-213292" y="215048"/>
          <a:ext cx="1421947" cy="995362"/>
        </a:xfrm>
        <a:prstGeom prst="chevron">
          <a:avLst/>
        </a:prstGeom>
        <a:solidFill>
          <a:srgbClr val="025B94"/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kern="1200" dirty="0" smtClean="0"/>
            <a:t>Организатор в аудитории</a:t>
          </a:r>
          <a:endParaRPr lang="ru-RU" sz="900" kern="1200" dirty="0"/>
        </a:p>
      </dsp:txBody>
      <dsp:txXfrm rot="-5400000">
        <a:off x="1" y="499436"/>
        <a:ext cx="995362" cy="426585"/>
      </dsp:txXfrm>
    </dsp:sp>
    <dsp:sp modelId="{7FF2F086-C641-4FAB-BE0B-91883DC5BDE9}">
      <dsp:nvSpPr>
        <dsp:cNvPr id="0" name=""/>
        <dsp:cNvSpPr/>
      </dsp:nvSpPr>
      <dsp:spPr>
        <a:xfrm rot="5400000">
          <a:off x="4150348" y="-3153229"/>
          <a:ext cx="924265" cy="723423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2065" rIns="12065" bIns="12065" numCol="1" spcCol="1270" anchor="ctr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900" kern="1200" dirty="0" smtClean="0">
              <a:solidFill>
                <a:srgbClr val="006AB3"/>
              </a:solidFill>
              <a:latin typeface="+mn-lt"/>
              <a:ea typeface="+mn-ea"/>
              <a:cs typeface="+mn-cs"/>
            </a:rPr>
            <a:t>ППЭ-05-01, ППЭ-05-02, ППЭ-05-02 –У, ППЭ-05-03-У,  ППЭ-07, ППЭ-11, ППЭ-12-02, ППЭ-12-03, ППЭ-12-04МАШ, ППЭ-14-02, ППЭ-14-02-У,  ППЭ-14-04, ППЭ-16, ППЭ-19, ППЭ-23-01   	</a:t>
          </a:r>
          <a:endParaRPr lang="ru-RU" sz="1900" kern="1200" dirty="0"/>
        </a:p>
      </dsp:txBody>
      <dsp:txXfrm rot="-5400000">
        <a:off x="995363" y="46875"/>
        <a:ext cx="7189118" cy="834027"/>
      </dsp:txXfrm>
    </dsp:sp>
    <dsp:sp modelId="{E1A8408A-2F88-45DD-A28D-EF903C8BD19C}">
      <dsp:nvSpPr>
        <dsp:cNvPr id="0" name=""/>
        <dsp:cNvSpPr/>
      </dsp:nvSpPr>
      <dsp:spPr>
        <a:xfrm rot="5400000">
          <a:off x="-213292" y="1492089"/>
          <a:ext cx="1421947" cy="995362"/>
        </a:xfrm>
        <a:prstGeom prst="chevron">
          <a:avLst/>
        </a:prstGeom>
        <a:solidFill>
          <a:srgbClr val="025B94"/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kern="1200" dirty="0" smtClean="0"/>
            <a:t>Организатор вне аудитории</a:t>
          </a:r>
          <a:endParaRPr lang="ru-RU" sz="900" kern="1200" dirty="0"/>
        </a:p>
      </dsp:txBody>
      <dsp:txXfrm rot="-5400000">
        <a:off x="1" y="1776477"/>
        <a:ext cx="995362" cy="426585"/>
      </dsp:txXfrm>
    </dsp:sp>
    <dsp:sp modelId="{5EDCC2CF-6DBA-4C13-8B55-DA49194490D9}">
      <dsp:nvSpPr>
        <dsp:cNvPr id="0" name=""/>
        <dsp:cNvSpPr/>
      </dsp:nvSpPr>
      <dsp:spPr>
        <a:xfrm rot="5400000">
          <a:off x="4150348" y="-1876187"/>
          <a:ext cx="924265" cy="723423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2065" rIns="12065" bIns="12065" numCol="1" spcCol="1270" anchor="ctr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900" kern="1200" dirty="0" smtClean="0">
              <a:solidFill>
                <a:srgbClr val="006AB3"/>
              </a:solidFill>
              <a:latin typeface="+mn-lt"/>
              <a:ea typeface="+mn-ea"/>
              <a:cs typeface="+mn-cs"/>
            </a:rPr>
            <a:t>ППЭ-05-04-У, ППЭ-06-01, ППЭ-06-02, ППЭ-07, ППЭ-19 	</a:t>
          </a:r>
          <a:endParaRPr lang="ru-RU" sz="1900" kern="1200" dirty="0"/>
        </a:p>
      </dsp:txBody>
      <dsp:txXfrm rot="-5400000">
        <a:off x="995363" y="1323917"/>
        <a:ext cx="7189118" cy="834027"/>
      </dsp:txXfrm>
    </dsp:sp>
    <dsp:sp modelId="{C4A3020E-E87B-4963-9EAC-D92148462321}">
      <dsp:nvSpPr>
        <dsp:cNvPr id="0" name=""/>
        <dsp:cNvSpPr/>
      </dsp:nvSpPr>
      <dsp:spPr>
        <a:xfrm rot="5400000">
          <a:off x="-213292" y="2769131"/>
          <a:ext cx="1421947" cy="995362"/>
        </a:xfrm>
        <a:prstGeom prst="chevron">
          <a:avLst/>
        </a:prstGeom>
        <a:solidFill>
          <a:srgbClr val="025B94"/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kern="1200" dirty="0" smtClean="0"/>
            <a:t>Общественные наблюдатели</a:t>
          </a:r>
          <a:endParaRPr lang="ru-RU" sz="900" kern="1200" dirty="0"/>
        </a:p>
      </dsp:txBody>
      <dsp:txXfrm rot="-5400000">
        <a:off x="1" y="3053519"/>
        <a:ext cx="995362" cy="426585"/>
      </dsp:txXfrm>
    </dsp:sp>
    <dsp:sp modelId="{0E11FFF0-E783-4D9C-9B9D-133A400E495E}">
      <dsp:nvSpPr>
        <dsp:cNvPr id="0" name=""/>
        <dsp:cNvSpPr/>
      </dsp:nvSpPr>
      <dsp:spPr>
        <a:xfrm rot="5400000">
          <a:off x="4150348" y="-599146"/>
          <a:ext cx="924265" cy="723423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2065" rIns="12065" bIns="12065" numCol="1" spcCol="1270" anchor="ctr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900" kern="1200" dirty="0" smtClean="0">
              <a:solidFill>
                <a:srgbClr val="006AB3"/>
              </a:solidFill>
              <a:latin typeface="+mn-lt"/>
              <a:ea typeface="+mn-ea"/>
              <a:cs typeface="+mn-cs"/>
            </a:rPr>
            <a:t>ППЭ-18МАШ</a:t>
          </a:r>
          <a:endParaRPr lang="ru-RU" sz="1900" kern="1200" dirty="0"/>
        </a:p>
      </dsp:txBody>
      <dsp:txXfrm rot="-5400000">
        <a:off x="995363" y="2600958"/>
        <a:ext cx="7189118" cy="834027"/>
      </dsp:txXfrm>
    </dsp:sp>
    <dsp:sp modelId="{FD4A4408-BAF1-4B66-BC5C-F15403DAD0A5}">
      <dsp:nvSpPr>
        <dsp:cNvPr id="0" name=""/>
        <dsp:cNvSpPr/>
      </dsp:nvSpPr>
      <dsp:spPr>
        <a:xfrm rot="5400000">
          <a:off x="-213292" y="4046172"/>
          <a:ext cx="1421947" cy="995362"/>
        </a:xfrm>
        <a:prstGeom prst="chevron">
          <a:avLst/>
        </a:prstGeom>
        <a:solidFill>
          <a:srgbClr val="025B94"/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kern="1200" dirty="0" smtClean="0"/>
            <a:t>Сопровождающие участников из ОО</a:t>
          </a:r>
          <a:endParaRPr lang="ru-RU" sz="900" kern="1200" dirty="0"/>
        </a:p>
      </dsp:txBody>
      <dsp:txXfrm rot="-5400000">
        <a:off x="1" y="4330560"/>
        <a:ext cx="995362" cy="426585"/>
      </dsp:txXfrm>
    </dsp:sp>
    <dsp:sp modelId="{959DF50B-BB12-47BB-9198-69542E1EF924}">
      <dsp:nvSpPr>
        <dsp:cNvPr id="0" name=""/>
        <dsp:cNvSpPr/>
      </dsp:nvSpPr>
      <dsp:spPr>
        <a:xfrm rot="5400000">
          <a:off x="4150348" y="677894"/>
          <a:ext cx="924265" cy="723423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2065" rIns="12065" bIns="12065" numCol="1" spcCol="1270" anchor="ctr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900" kern="1200" dirty="0" smtClean="0">
              <a:solidFill>
                <a:srgbClr val="006AB3"/>
              </a:solidFill>
              <a:latin typeface="+mn-lt"/>
              <a:ea typeface="+mn-ea"/>
              <a:cs typeface="+mn-cs"/>
            </a:rPr>
            <a:t>ППЭ-20	</a:t>
          </a:r>
          <a:endParaRPr lang="ru-RU" sz="1900" kern="1200" dirty="0"/>
        </a:p>
      </dsp:txBody>
      <dsp:txXfrm rot="-5400000">
        <a:off x="995363" y="3877999"/>
        <a:ext cx="7189118" cy="83402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default#2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default#2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default#2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default#3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4#1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vList4#1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vList4#2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vList4#3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5/8/layout/vList4#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6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7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8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9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3313" cy="3402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622594" y="0"/>
            <a:ext cx="4303313" cy="3402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710808-AD74-4900-8C53-F2F88C81D023}" type="datetimeFigureOut">
              <a:rPr lang="ru-RU" smtClean="0"/>
              <a:pPr/>
              <a:t>13.01.2020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6456324"/>
            <a:ext cx="4303313" cy="3402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622594" y="6456324"/>
            <a:ext cx="4303313" cy="3402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19D96C-2F90-4E71-9C91-B83485EC67C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54696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3313" cy="3402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622594" y="0"/>
            <a:ext cx="4303313" cy="3402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D7669A6-5286-4DB0-8ECE-8B692BAE0CDC}" type="datetimeFigureOut">
              <a:rPr lang="ru-RU"/>
              <a:pPr>
                <a:defRPr/>
              </a:pPr>
              <a:t>13.01.2020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263900" y="509588"/>
            <a:ext cx="3400425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92360" y="3228705"/>
            <a:ext cx="7943507" cy="305911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456324"/>
            <a:ext cx="4303313" cy="3402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622594" y="6456324"/>
            <a:ext cx="4303313" cy="340264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051DEA9C-8483-4C68-80B9-94F2DD7E787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2083028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270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7270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ADF6B848-8631-4C6F-983E-F123885B54ED}" type="slidenum">
              <a:rPr lang="ru-RU" altLang="ru-RU" smtClean="0">
                <a:latin typeface="Calibri" pitchFamily="34" charset="0"/>
              </a:rPr>
              <a:pPr/>
              <a:t>23</a:t>
            </a:fld>
            <a:endParaRPr lang="ru-RU" altLang="ru-RU" smtClean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0190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51DEA9C-8483-4C68-80B9-94F2DD7E7871}" type="slidenum">
              <a:rPr lang="ru-RU" altLang="ru-RU" smtClean="0"/>
              <a:pPr>
                <a:defRPr/>
              </a:pPr>
              <a:t>25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4272692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51DEA9C-8483-4C68-80B9-94F2DD7E7871}" type="slidenum">
              <a:rPr lang="ru-RU" altLang="ru-RU" smtClean="0"/>
              <a:pPr>
                <a:defRPr/>
              </a:pPr>
              <a:t>29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507161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123C1-6F78-4DEC-8A0D-CA634F91173B}" type="datetimeFigureOut">
              <a:rPr lang="ru-RU" smtClean="0"/>
              <a:t>13.01.2020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83A04-75A9-491F-A3F8-D05DC5F8D9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95652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C0B1C5B-A860-4749-9420-AEDE85A5F9F5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53740948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B123C1-6F78-4DEC-8A0D-CA634F91173B}" type="datetimeFigureOut">
              <a:rPr lang="ru-RU" smtClean="0"/>
              <a:t>13.01.2020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0BDFD9-CE47-4534-BD97-C1E1113A98DD}" type="slidenum">
              <a:rPr lang="ru-RU" altLang="ru-RU" smtClean="0"/>
              <a:pPr>
                <a:defRPr/>
              </a:pPr>
              <a:t>‹#›</a:t>
            </a:fld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11894241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C0B1C5B-A860-4749-9420-AEDE85A5F9F5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94631919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C0B1C5B-A860-4749-9420-AEDE85A5F9F5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33713093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C0B1C5B-A860-4749-9420-AEDE85A5F9F5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27753425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C0B1C5B-A860-4749-9420-AEDE85A5F9F5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9245480"/>
      </p:ext>
    </p:extLst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C0B1C5B-A860-4749-9420-AEDE85A5F9F5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27524125"/>
      </p:ext>
    </p:extLst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C0B1C5B-A860-4749-9420-AEDE85A5F9F5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49122350"/>
      </p:ext>
    </p:extLst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C0B1C5B-A860-4749-9420-AEDE85A5F9F5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899352613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C0B1C5B-A860-4749-9420-AEDE85A5F9F5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4666795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Заголовок раздела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16224" y="2354957"/>
            <a:ext cx="6548264" cy="1362075"/>
          </a:xfrm>
        </p:spPr>
        <p:txBody>
          <a:bodyPr anchor="t"/>
          <a:lstStyle>
            <a:lvl1pPr algn="l">
              <a:defRPr sz="4000" b="1" cap="all">
                <a:solidFill>
                  <a:srgbClr val="ED1C24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1979712" y="0"/>
            <a:ext cx="7128792" cy="1052736"/>
          </a:xfrm>
        </p:spPr>
        <p:txBody>
          <a:bodyPr anchor="ctr"/>
          <a:lstStyle>
            <a:lvl1pPr marL="0" indent="0" algn="ctr">
              <a:buNone/>
              <a:defRPr>
                <a:solidFill>
                  <a:srgbClr val="025B94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4"/>
          </p:nvPr>
        </p:nvSpPr>
        <p:spPr>
          <a:xfrm>
            <a:off x="3734544" y="6569629"/>
            <a:ext cx="1989584" cy="31575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9D0BDFD9-CE47-4534-BD97-C1E1113A98DD}" type="slidenum">
              <a:rPr lang="ru-RU" altLang="ru-RU" smtClean="0"/>
              <a:pPr>
                <a:defRPr/>
              </a:pPr>
              <a:t>‹#›</a:t>
            </a:fld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32292615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2C0B1C5B-A860-4749-9420-AEDE85A5F9F5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7272057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5" r:id="rId1"/>
    <p:sldLayoutId id="2147483756" r:id="rId2"/>
    <p:sldLayoutId id="2147483757" r:id="rId3"/>
    <p:sldLayoutId id="2147483758" r:id="rId4"/>
    <p:sldLayoutId id="2147483759" r:id="rId5"/>
    <p:sldLayoutId id="2147483760" r:id="rId6"/>
    <p:sldLayoutId id="2147483761" r:id="rId7"/>
    <p:sldLayoutId id="2147483762" r:id="rId8"/>
    <p:sldLayoutId id="2147483763" r:id="rId9"/>
    <p:sldLayoutId id="2147483764" r:id="rId10"/>
    <p:sldLayoutId id="2147483765" r:id="rId11"/>
    <p:sldLayoutId id="2147483750" r:id="rId12"/>
  </p:sldLayoutIdLs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comments" Target="../comments/comment1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4.xml"/><Relationship Id="rId3" Type="http://schemas.openxmlformats.org/officeDocument/2006/relationships/diagramLayout" Target="../diagrams/layout13.xml"/><Relationship Id="rId7" Type="http://schemas.openxmlformats.org/officeDocument/2006/relationships/diagramData" Target="../diagrams/data14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11" Type="http://schemas.microsoft.com/office/2007/relationships/diagramDrawing" Target="../diagrams/drawing14.xml"/><Relationship Id="rId5" Type="http://schemas.openxmlformats.org/officeDocument/2006/relationships/diagramColors" Target="../diagrams/colors13.xml"/><Relationship Id="rId10" Type="http://schemas.openxmlformats.org/officeDocument/2006/relationships/diagramColors" Target="../diagrams/colors14.xml"/><Relationship Id="rId4" Type="http://schemas.openxmlformats.org/officeDocument/2006/relationships/diagramQuickStyle" Target="../diagrams/quickStyle13.xml"/><Relationship Id="rId9" Type="http://schemas.openxmlformats.org/officeDocument/2006/relationships/diagramQuickStyle" Target="../diagrams/quickStyle1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5.xml"/><Relationship Id="rId7" Type="http://schemas.microsoft.com/office/2007/relationships/diagramDrawing" Target="../diagrams/drawing15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5.xml"/><Relationship Id="rId5" Type="http://schemas.openxmlformats.org/officeDocument/2006/relationships/diagramQuickStyle" Target="../diagrams/quickStyle15.xml"/><Relationship Id="rId4" Type="http://schemas.openxmlformats.org/officeDocument/2006/relationships/diagramLayout" Target="../diagrams/layout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diagramData" Target="../diagrams/data17.xml"/><Relationship Id="rId7" Type="http://schemas.microsoft.com/office/2007/relationships/diagramDrawing" Target="../diagrams/drawing17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7.xml"/><Relationship Id="rId5" Type="http://schemas.openxmlformats.org/officeDocument/2006/relationships/diagramQuickStyle" Target="../diagrams/quickStyle17.xml"/><Relationship Id="rId4" Type="http://schemas.openxmlformats.org/officeDocument/2006/relationships/diagramLayout" Target="../diagrams/layout17.xml"/><Relationship Id="rId9" Type="http://schemas.openxmlformats.org/officeDocument/2006/relationships/image" Target="../media/image18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8.xml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8.xml"/><Relationship Id="rId5" Type="http://schemas.openxmlformats.org/officeDocument/2006/relationships/diagramColors" Target="../diagrams/colors18.xml"/><Relationship Id="rId4" Type="http://schemas.openxmlformats.org/officeDocument/2006/relationships/diagramQuickStyle" Target="../diagrams/quickStyle18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Relationship Id="rId9" Type="http://schemas.openxmlformats.org/officeDocument/2006/relationships/image" Target="../media/image26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9.xml"/><Relationship Id="rId2" Type="http://schemas.openxmlformats.org/officeDocument/2006/relationships/diagramData" Target="../diagrams/data1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9.xml"/><Relationship Id="rId5" Type="http://schemas.openxmlformats.org/officeDocument/2006/relationships/diagramColors" Target="../diagrams/colors19.xml"/><Relationship Id="rId4" Type="http://schemas.openxmlformats.org/officeDocument/2006/relationships/diagramQuickStyle" Target="../diagrams/quickStyle19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1.xml"/><Relationship Id="rId3" Type="http://schemas.openxmlformats.org/officeDocument/2006/relationships/diagramLayout" Target="../diagrams/layout20.xml"/><Relationship Id="rId7" Type="http://schemas.openxmlformats.org/officeDocument/2006/relationships/diagramData" Target="../diagrams/data21.xml"/><Relationship Id="rId2" Type="http://schemas.openxmlformats.org/officeDocument/2006/relationships/diagramData" Target="../diagrams/data2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0.xml"/><Relationship Id="rId11" Type="http://schemas.microsoft.com/office/2007/relationships/diagramDrawing" Target="../diagrams/drawing21.xml"/><Relationship Id="rId5" Type="http://schemas.openxmlformats.org/officeDocument/2006/relationships/diagramColors" Target="../diagrams/colors20.xml"/><Relationship Id="rId10" Type="http://schemas.openxmlformats.org/officeDocument/2006/relationships/diagramColors" Target="../diagrams/colors21.xml"/><Relationship Id="rId4" Type="http://schemas.openxmlformats.org/officeDocument/2006/relationships/diagramQuickStyle" Target="../diagrams/quickStyle20.xml"/><Relationship Id="rId9" Type="http://schemas.openxmlformats.org/officeDocument/2006/relationships/diagramQuickStyle" Target="../diagrams/quickStyle2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2.xml"/><Relationship Id="rId2" Type="http://schemas.openxmlformats.org/officeDocument/2006/relationships/diagramData" Target="../diagrams/data2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2.xml"/><Relationship Id="rId5" Type="http://schemas.openxmlformats.org/officeDocument/2006/relationships/diagramColors" Target="../diagrams/colors22.xml"/><Relationship Id="rId4" Type="http://schemas.openxmlformats.org/officeDocument/2006/relationships/diagramQuickStyle" Target="../diagrams/quickStyle2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7" Type="http://schemas.openxmlformats.org/officeDocument/2006/relationships/image" Target="../media/image38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3.xml"/><Relationship Id="rId2" Type="http://schemas.openxmlformats.org/officeDocument/2006/relationships/diagramData" Target="../diagrams/data2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3.xml"/><Relationship Id="rId5" Type="http://schemas.openxmlformats.org/officeDocument/2006/relationships/diagramColors" Target="../diagrams/colors23.xml"/><Relationship Id="rId4" Type="http://schemas.openxmlformats.org/officeDocument/2006/relationships/diagramQuickStyle" Target="../diagrams/quickStyle2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4.xml"/><Relationship Id="rId2" Type="http://schemas.openxmlformats.org/officeDocument/2006/relationships/diagramData" Target="../diagrams/data2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4.xml"/><Relationship Id="rId5" Type="http://schemas.openxmlformats.org/officeDocument/2006/relationships/diagramColors" Target="../diagrams/colors24.xml"/><Relationship Id="rId4" Type="http://schemas.openxmlformats.org/officeDocument/2006/relationships/diagramQuickStyle" Target="../diagrams/quickStyle24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eg"/><Relationship Id="rId3" Type="http://schemas.openxmlformats.org/officeDocument/2006/relationships/diagramLayout" Target="../diagrams/layout25.xml"/><Relationship Id="rId7" Type="http://schemas.openxmlformats.org/officeDocument/2006/relationships/image" Target="../media/image40.jpeg"/><Relationship Id="rId2" Type="http://schemas.openxmlformats.org/officeDocument/2006/relationships/diagramData" Target="../diagrams/data2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5.xml"/><Relationship Id="rId5" Type="http://schemas.openxmlformats.org/officeDocument/2006/relationships/diagramColors" Target="../diagrams/colors25.xml"/><Relationship Id="rId4" Type="http://schemas.openxmlformats.org/officeDocument/2006/relationships/diagramQuickStyle" Target="../diagrams/quickStyle2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6.xml"/><Relationship Id="rId2" Type="http://schemas.openxmlformats.org/officeDocument/2006/relationships/diagramData" Target="../diagrams/data2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6.xml"/><Relationship Id="rId5" Type="http://schemas.openxmlformats.org/officeDocument/2006/relationships/diagramColors" Target="../diagrams/colors26.xml"/><Relationship Id="rId4" Type="http://schemas.openxmlformats.org/officeDocument/2006/relationships/diagramQuickStyle" Target="../diagrams/quickStyle26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7.xml"/><Relationship Id="rId2" Type="http://schemas.openxmlformats.org/officeDocument/2006/relationships/diagramData" Target="../diagrams/data2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7.xml"/><Relationship Id="rId5" Type="http://schemas.openxmlformats.org/officeDocument/2006/relationships/diagramColors" Target="../diagrams/colors27.xml"/><Relationship Id="rId4" Type="http://schemas.openxmlformats.org/officeDocument/2006/relationships/diagramQuickStyle" Target="../diagrams/quickStyle2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8.xml"/><Relationship Id="rId2" Type="http://schemas.openxmlformats.org/officeDocument/2006/relationships/diagramData" Target="../diagrams/data2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8.xml"/><Relationship Id="rId5" Type="http://schemas.openxmlformats.org/officeDocument/2006/relationships/diagramColors" Target="../diagrams/colors28.xml"/><Relationship Id="rId4" Type="http://schemas.openxmlformats.org/officeDocument/2006/relationships/diagramQuickStyle" Target="../diagrams/quickStyle28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9.xml"/><Relationship Id="rId2" Type="http://schemas.openxmlformats.org/officeDocument/2006/relationships/diagramData" Target="../diagrams/data2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9.xml"/><Relationship Id="rId5" Type="http://schemas.openxmlformats.org/officeDocument/2006/relationships/diagramColors" Target="../diagrams/colors29.xml"/><Relationship Id="rId4" Type="http://schemas.openxmlformats.org/officeDocument/2006/relationships/diagramQuickStyle" Target="../diagrams/quickStyle29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620687"/>
            <a:ext cx="7886700" cy="576065"/>
          </a:xfrm>
          <a:solidFill>
            <a:schemeClr val="accent1">
              <a:lumMod val="20000"/>
              <a:lumOff val="80000"/>
            </a:schemeClr>
          </a:solidFill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Региональный центр обработки информации Республики Дагестан</a:t>
            </a:r>
            <a:endParaRPr lang="ru-RU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solidFill>
            <a:schemeClr val="accent1">
              <a:lumMod val="40000"/>
              <a:lumOff val="60000"/>
            </a:schemeClr>
          </a:solidFill>
        </p:spPr>
        <p:txBody>
          <a:bodyPr/>
          <a:lstStyle/>
          <a:p>
            <a:pPr marL="0" indent="0" algn="ctr">
              <a:buNone/>
            </a:pPr>
            <a:r>
              <a:rPr lang="ru-RU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Нормативные </a:t>
            </a:r>
            <a:r>
              <a:rPr lang="ru-RU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правовые акты </a:t>
            </a:r>
            <a:r>
              <a:rPr lang="ru-RU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понятия </a:t>
            </a:r>
            <a:r>
              <a:rPr lang="ru-RU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sz="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0BDFD9-CE47-4534-BD97-C1E1113A98DD}" type="slidenum">
              <a:rPr lang="ru-RU" altLang="ru-RU" smtClean="0"/>
              <a:pPr>
                <a:defRPr/>
              </a:pPr>
              <a:t>1</a:t>
            </a:fld>
            <a:endParaRPr lang="ru-RU" alt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856603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200" dirty="0" smtClean="0">
                <a:solidFill>
                  <a:srgbClr val="012F4B"/>
                </a:solidFill>
              </a:rPr>
              <a:t>                </a:t>
            </a:r>
            <a:r>
              <a:rPr lang="ru-RU" sz="3200" b="1" dirty="0" smtClean="0">
                <a:solidFill>
                  <a:srgbClr val="012F4B"/>
                </a:solidFill>
              </a:rPr>
              <a:t>Нормативные правовые акты</a:t>
            </a:r>
            <a:endParaRPr lang="ru-RU" sz="3200" b="1" dirty="0">
              <a:solidFill>
                <a:srgbClr val="012F4B"/>
              </a:solidFill>
            </a:endParaRPr>
          </a:p>
        </p:txBody>
      </p:sp>
      <p:sp>
        <p:nvSpPr>
          <p:cNvPr id="15363" name="Содержимое 2"/>
          <p:cNvSpPr>
            <a:spLocks noGrp="1"/>
          </p:cNvSpPr>
          <p:nvPr>
            <p:ph idx="1"/>
          </p:nvPr>
        </p:nvSpPr>
        <p:spPr>
          <a:xfrm>
            <a:off x="251520" y="1268760"/>
            <a:ext cx="8640960" cy="5040560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 fontScale="92500" lnSpcReduction="10000"/>
          </a:bodyPr>
          <a:lstStyle/>
          <a:p>
            <a:pPr marL="0" algn="just" eaLnBrk="1" hangingPunct="1">
              <a:spcAft>
                <a:spcPts val="1000"/>
              </a:spcAft>
            </a:pPr>
            <a:r>
              <a:rPr lang="ru-RU" altLang="ru-RU" sz="1200" dirty="0" smtClean="0">
                <a:solidFill>
                  <a:schemeClr val="tx2">
                    <a:lumMod val="50000"/>
                  </a:schemeClr>
                </a:solidFill>
                <a:cs typeface="Times New Roman" pitchFamily="18" charset="0"/>
              </a:rPr>
              <a:t>Федеральный закон от 29.12.2012 № 273-ФЗ «Об образовании в Российской Федерации»</a:t>
            </a:r>
          </a:p>
          <a:p>
            <a:pPr marL="0" algn="just" eaLnBrk="1" hangingPunct="1">
              <a:spcAft>
                <a:spcPts val="1000"/>
              </a:spcAft>
            </a:pPr>
            <a:r>
              <a:rPr lang="ru-RU" altLang="ru-RU" sz="1200" dirty="0" smtClean="0">
                <a:solidFill>
                  <a:schemeClr val="tx2">
                    <a:lumMod val="50000"/>
                  </a:schemeClr>
                </a:solidFill>
                <a:cs typeface="Times New Roman" pitchFamily="18" charset="0"/>
              </a:rPr>
              <a:t>Федеральный закон от 30.12.2001 № 195-ФЗ «Кодекс Российской Федерации об административных  правонарушениях»</a:t>
            </a:r>
          </a:p>
          <a:p>
            <a:pPr marL="0" algn="just" eaLnBrk="1" hangingPunct="1">
              <a:spcAft>
                <a:spcPts val="1000"/>
              </a:spcAft>
            </a:pPr>
            <a:r>
              <a:rPr lang="ru-RU" altLang="ru-RU" sz="1200" dirty="0" smtClean="0">
                <a:solidFill>
                  <a:schemeClr val="tx2">
                    <a:lumMod val="50000"/>
                  </a:schemeClr>
                </a:solidFill>
                <a:cs typeface="Times New Roman" pitchFamily="18" charset="0"/>
              </a:rPr>
              <a:t>Постановление Правительства Российской Федерации от 31.08.2013 № 755 «О федеральной информационной системе обеспечения проведения государственной итоговой аттестации обучающихся, освоивших основные образовательные программы основного общего и среднего общего образования, и приема граждан в образовательные организации для получения среднего профессионального и высшего образования и региональных информационных системах обеспечения проведения государственной итоговой аттестации обучающихся, освоивших основные образовательные программы основного общего и среднего общего образования»</a:t>
            </a:r>
          </a:p>
          <a:p>
            <a:pPr marL="0" algn="just" eaLnBrk="1" hangingPunct="1">
              <a:spcAft>
                <a:spcPts val="1000"/>
              </a:spcAft>
            </a:pPr>
            <a:r>
              <a:rPr lang="ru-RU" altLang="ru-RU" sz="1200" dirty="0" smtClean="0">
                <a:solidFill>
                  <a:schemeClr val="tx2">
                    <a:lumMod val="50000"/>
                  </a:schemeClr>
                </a:solidFill>
                <a:cs typeface="Times New Roman" pitchFamily="18" charset="0"/>
              </a:rPr>
              <a:t>Приказ </a:t>
            </a:r>
            <a:r>
              <a:rPr lang="ru-RU" altLang="ru-RU" sz="1200" dirty="0" err="1" smtClean="0">
                <a:solidFill>
                  <a:schemeClr val="tx2">
                    <a:lumMod val="50000"/>
                  </a:schemeClr>
                </a:solidFill>
                <a:cs typeface="Times New Roman" pitchFamily="18" charset="0"/>
              </a:rPr>
              <a:t>Рособрнадзора</a:t>
            </a:r>
            <a:r>
              <a:rPr lang="ru-RU" altLang="ru-RU" sz="1200" dirty="0" smtClean="0">
                <a:solidFill>
                  <a:schemeClr val="tx2">
                    <a:lumMod val="50000"/>
                  </a:schemeClr>
                </a:solidFill>
                <a:cs typeface="Times New Roman" pitchFamily="18" charset="0"/>
              </a:rPr>
              <a:t> </a:t>
            </a:r>
            <a:r>
              <a:rPr lang="ru-RU" altLang="ru-RU" sz="1200" dirty="0">
                <a:solidFill>
                  <a:schemeClr val="tx2">
                    <a:lumMod val="50000"/>
                  </a:schemeClr>
                </a:solidFill>
                <a:cs typeface="Times New Roman" pitchFamily="18" charset="0"/>
              </a:rPr>
              <a:t>от </a:t>
            </a:r>
            <a:r>
              <a:rPr lang="ru-RU" altLang="ru-RU" sz="1200" dirty="0" smtClean="0">
                <a:solidFill>
                  <a:schemeClr val="tx2">
                    <a:lumMod val="50000"/>
                  </a:schemeClr>
                </a:solidFill>
                <a:cs typeface="Times New Roman" pitchFamily="18" charset="0"/>
              </a:rPr>
              <a:t>18.06.2018 </a:t>
            </a:r>
            <a:r>
              <a:rPr lang="ru-RU" altLang="ru-RU" sz="1200" dirty="0">
                <a:solidFill>
                  <a:schemeClr val="tx2">
                    <a:lumMod val="50000"/>
                  </a:schemeClr>
                </a:solidFill>
                <a:cs typeface="Times New Roman" pitchFamily="18" charset="0"/>
              </a:rPr>
              <a:t>№ 831 «Об утверждении требований к составу и формату сведений, вносимых и передаваемых в процессе репликации в федеральную информационную систему обеспечения проведения государственной итоговой аттестации обучающихся, освоивших основные образовательные программы основного общего и среднего общего образования, и приема граждан в образовательные организации для получения среднего профессионального и высшего образования и региональные информационные системы обеспечения проведения государственной итоговой аттестации обучающихся, освоивших основные образовательные программы основного общего и среднего общего образования, а также к срокам внесения и передачи в процессе репликации сведений в указанные информационные системы»</a:t>
            </a:r>
            <a:endParaRPr lang="ru-RU" altLang="ru-RU" sz="1200" dirty="0" smtClean="0">
              <a:solidFill>
                <a:schemeClr val="tx2">
                  <a:lumMod val="50000"/>
                </a:schemeClr>
              </a:solidFill>
              <a:cs typeface="Times New Roman" pitchFamily="18" charset="0"/>
            </a:endParaRPr>
          </a:p>
          <a:p>
            <a:pPr marL="0" algn="just" eaLnBrk="1" hangingPunct="1">
              <a:spcAft>
                <a:spcPts val="1000"/>
              </a:spcAft>
            </a:pPr>
            <a:r>
              <a:rPr lang="ru-RU" altLang="ru-RU" sz="1200" dirty="0" smtClean="0">
                <a:solidFill>
                  <a:schemeClr val="tx2">
                    <a:lumMod val="50000"/>
                  </a:schemeClr>
                </a:solidFill>
                <a:cs typeface="Times New Roman" pitchFamily="18" charset="0"/>
              </a:rPr>
              <a:t>Порядок </a:t>
            </a:r>
            <a:r>
              <a:rPr lang="ru-RU" altLang="ru-RU" sz="1200" dirty="0">
                <a:solidFill>
                  <a:schemeClr val="tx2">
                    <a:lumMod val="50000"/>
                  </a:schemeClr>
                </a:solidFill>
                <a:cs typeface="Times New Roman" pitchFamily="18" charset="0"/>
              </a:rPr>
              <a:t>проведения государственной итоговой аттестации по образовательным программам среднего общего образования, утвержденный приказом </a:t>
            </a:r>
            <a:r>
              <a:rPr lang="ru-RU" altLang="ru-RU" sz="1200" dirty="0" smtClean="0">
                <a:solidFill>
                  <a:schemeClr val="tx2">
                    <a:lumMod val="50000"/>
                  </a:schemeClr>
                </a:solidFill>
                <a:cs typeface="Times New Roman" pitchFamily="18" charset="0"/>
              </a:rPr>
              <a:t>Министерства просвещения Российской Федерации </a:t>
            </a:r>
            <a:r>
              <a:rPr lang="ru-RU" altLang="ru-RU" sz="1200" dirty="0">
                <a:solidFill>
                  <a:schemeClr val="tx2">
                    <a:lumMod val="50000"/>
                  </a:schemeClr>
                </a:solidFill>
                <a:cs typeface="Times New Roman" pitchFamily="18" charset="0"/>
              </a:rPr>
              <a:t>и </a:t>
            </a:r>
            <a:r>
              <a:rPr lang="ru-RU" altLang="ru-RU" sz="1200" dirty="0" err="1">
                <a:solidFill>
                  <a:schemeClr val="tx2">
                    <a:lumMod val="50000"/>
                  </a:schemeClr>
                </a:solidFill>
                <a:cs typeface="Times New Roman" pitchFamily="18" charset="0"/>
              </a:rPr>
              <a:t>Рособрнадзора</a:t>
            </a:r>
            <a:r>
              <a:rPr lang="ru-RU" altLang="ru-RU" sz="1200" dirty="0">
                <a:solidFill>
                  <a:schemeClr val="tx2">
                    <a:lumMod val="50000"/>
                  </a:schemeClr>
                </a:solidFill>
                <a:cs typeface="Times New Roman" pitchFamily="18" charset="0"/>
              </a:rPr>
              <a:t> от 07.11.2018 г. </a:t>
            </a:r>
            <a:r>
              <a:rPr lang="ru-RU" altLang="ru-RU" sz="1200" dirty="0" smtClean="0">
                <a:solidFill>
                  <a:schemeClr val="tx2">
                    <a:lumMod val="50000"/>
                  </a:schemeClr>
                </a:solidFill>
                <a:cs typeface="Times New Roman" pitchFamily="18" charset="0"/>
              </a:rPr>
              <a:t>№190/1512 </a:t>
            </a:r>
            <a:r>
              <a:rPr lang="ru-RU" altLang="ru-RU" sz="1200" dirty="0">
                <a:solidFill>
                  <a:schemeClr val="tx2">
                    <a:lumMod val="50000"/>
                  </a:schemeClr>
                </a:solidFill>
                <a:cs typeface="Times New Roman" pitchFamily="18" charset="0"/>
              </a:rPr>
              <a:t>(зарегистрирован Минюстом России 10.12.2018, регистрационный № 52952) </a:t>
            </a:r>
          </a:p>
          <a:p>
            <a:pPr marL="0" algn="just" eaLnBrk="1" hangingPunct="1">
              <a:spcAft>
                <a:spcPts val="1000"/>
              </a:spcAft>
            </a:pPr>
            <a:r>
              <a:rPr lang="ru-RU" altLang="ru-RU" sz="1200" dirty="0" smtClean="0">
                <a:solidFill>
                  <a:schemeClr val="tx2">
                    <a:lumMod val="50000"/>
                  </a:schemeClr>
                </a:solidFill>
                <a:cs typeface="Times New Roman" pitchFamily="18" charset="0"/>
              </a:rPr>
              <a:t>Приказ Федеральной службы по надзору в сфере образования и науки (</a:t>
            </a:r>
            <a:r>
              <a:rPr lang="ru-RU" altLang="ru-RU" sz="1200" dirty="0" err="1" smtClean="0">
                <a:solidFill>
                  <a:schemeClr val="tx2">
                    <a:lumMod val="50000"/>
                  </a:schemeClr>
                </a:solidFill>
                <a:cs typeface="Times New Roman" pitchFamily="18" charset="0"/>
              </a:rPr>
              <a:t>Рособрнадзор</a:t>
            </a:r>
            <a:r>
              <a:rPr lang="ru-RU" altLang="ru-RU" sz="1200" dirty="0" smtClean="0">
                <a:solidFill>
                  <a:schemeClr val="tx2">
                    <a:lumMod val="50000"/>
                  </a:schemeClr>
                </a:solidFill>
                <a:cs typeface="Times New Roman" pitchFamily="18" charset="0"/>
              </a:rPr>
              <a:t>) от 17.12.2013 №1274 «Об утверждении порядка разработки, использования и хранения контрольных измерительных материалов при проведении государственной итоговой аттестации по образовательным программам основного общего образования и порядка разработки, использования и хранения контрольных измерительных материалов при проведении государственной итоговой аттестации по образовательным программам среднего общего образования»</a:t>
            </a:r>
          </a:p>
          <a:p>
            <a:pPr marL="0" algn="just" eaLnBrk="1" hangingPunct="1">
              <a:spcAft>
                <a:spcPts val="1000"/>
              </a:spcAft>
            </a:pPr>
            <a:r>
              <a:rPr lang="ru-RU" altLang="ru-RU" sz="1200" dirty="0" smtClean="0">
                <a:solidFill>
                  <a:schemeClr val="tx2">
                    <a:lumMod val="50000"/>
                  </a:schemeClr>
                </a:solidFill>
                <a:cs typeface="Times New Roman" pitchFamily="18" charset="0"/>
              </a:rPr>
              <a:t>Распорядительные акты (приказы, распоряжения) Министерства образования и науки Республика Дагестан</a:t>
            </a:r>
          </a:p>
          <a:p>
            <a:pPr marL="0" eaLnBrk="1" hangingPunct="1">
              <a:spcAft>
                <a:spcPts val="1000"/>
              </a:spcAft>
            </a:pPr>
            <a:endParaRPr lang="ru-RU" altLang="ru-RU" sz="1400" dirty="0" smtClean="0">
              <a:solidFill>
                <a:schemeClr val="tx2">
                  <a:lumMod val="50000"/>
                </a:schemeClr>
              </a:solidFill>
              <a:cs typeface="Times New Roman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0BDFD9-CE47-4534-BD97-C1E1113A98DD}" type="slidenum">
              <a:rPr lang="ru-RU" altLang="ru-RU" smtClean="0"/>
              <a:pPr>
                <a:defRPr/>
              </a:pPr>
              <a:t>2</a:t>
            </a:fld>
            <a:endParaRPr lang="ru-RU" altLang="ru-RU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>
          <a:xfrm>
            <a:off x="611561" y="116632"/>
            <a:ext cx="8136903" cy="959693"/>
          </a:xfrm>
        </p:spPr>
        <p:txBody>
          <a:bodyPr/>
          <a:lstStyle/>
          <a:p>
            <a:pPr algn="ctr" eaLnBrk="1" hangingPunct="1"/>
            <a:r>
              <a:rPr lang="ru-RU" altLang="ru-RU" sz="2000" dirty="0" smtClean="0">
                <a:latin typeface="Arial" charset="0"/>
                <a:cs typeface="Arial" charset="0"/>
              </a:rPr>
              <a:t>Цели формирования и принципы ведения федеральной и региональных информационных систем</a:t>
            </a:r>
            <a:br>
              <a:rPr lang="ru-RU" altLang="ru-RU" sz="2000" dirty="0" smtClean="0">
                <a:latin typeface="Arial" charset="0"/>
                <a:cs typeface="Arial" charset="0"/>
              </a:rPr>
            </a:br>
            <a:r>
              <a:rPr lang="ru-RU" altLang="ru-RU" sz="2000" dirty="0" smtClean="0">
                <a:latin typeface="Arial" charset="0"/>
                <a:cs typeface="Arial" charset="0"/>
              </a:rPr>
              <a:t>(постановление Правительства России от 31.08.2013 № 755)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0BDFD9-CE47-4534-BD97-C1E1113A98DD}" type="slidenum">
              <a:rPr lang="ru-RU" altLang="ru-RU" smtClean="0"/>
              <a:pPr>
                <a:defRPr/>
              </a:pPr>
              <a:t>3</a:t>
            </a:fld>
            <a:endParaRPr lang="ru-RU" altLang="ru-RU" dirty="0"/>
          </a:p>
        </p:txBody>
      </p:sp>
      <p:sp>
        <p:nvSpPr>
          <p:cNvPr id="2" name="Выноска со стрелкой вправо 1"/>
          <p:cNvSpPr/>
          <p:nvPr/>
        </p:nvSpPr>
        <p:spPr>
          <a:xfrm>
            <a:off x="755576" y="1340768"/>
            <a:ext cx="2016224" cy="886835"/>
          </a:xfrm>
          <a:prstGeom prst="rightArrowCallout">
            <a:avLst>
              <a:gd name="adj1" fmla="val 25000"/>
              <a:gd name="adj2" fmla="val 25000"/>
              <a:gd name="adj3" fmla="val 14311"/>
              <a:gd name="adj4" fmla="val 83301"/>
            </a:avLst>
          </a:prstGeom>
          <a:solidFill>
            <a:srgbClr val="025B9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Цель формирования ФИС и РИС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843808" y="1340768"/>
            <a:ext cx="5544616" cy="93610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12F4B"/>
                </a:solidFill>
              </a:rPr>
              <a:t>Информационное обеспечение проведения ГИА </a:t>
            </a:r>
            <a:br>
              <a:rPr lang="ru-RU" dirty="0" smtClean="0">
                <a:solidFill>
                  <a:srgbClr val="012F4B"/>
                </a:solidFill>
              </a:rPr>
            </a:br>
            <a:r>
              <a:rPr lang="ru-RU" dirty="0" smtClean="0">
                <a:solidFill>
                  <a:srgbClr val="012F4B"/>
                </a:solidFill>
              </a:rPr>
              <a:t>и приёма граждан в ОУ ВО и СПО</a:t>
            </a:r>
            <a:endParaRPr lang="ru-RU" dirty="0">
              <a:solidFill>
                <a:srgbClr val="012F4B"/>
              </a:solidFill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896072772"/>
              </p:ext>
            </p:extLst>
          </p:nvPr>
        </p:nvGraphicFramePr>
        <p:xfrm>
          <a:off x="251520" y="2348880"/>
          <a:ext cx="8640960" cy="30243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Выноска со стрелкой вправо 7"/>
          <p:cNvSpPr/>
          <p:nvPr/>
        </p:nvSpPr>
        <p:spPr>
          <a:xfrm>
            <a:off x="251520" y="5589240"/>
            <a:ext cx="2448272" cy="886835"/>
          </a:xfrm>
          <a:prstGeom prst="rightArrowCallout">
            <a:avLst>
              <a:gd name="adj1" fmla="val 25000"/>
              <a:gd name="adj2" fmla="val 25000"/>
              <a:gd name="adj3" fmla="val 14311"/>
              <a:gd name="adj4" fmla="val 83301"/>
            </a:avLst>
          </a:prstGeom>
          <a:solidFill>
            <a:srgbClr val="025B9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Обмен данными между ФИС и РИС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2771800" y="5589240"/>
            <a:ext cx="1656184" cy="93610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12F4B"/>
                </a:solidFill>
              </a:rPr>
              <a:t>В электронной форме - репликация</a:t>
            </a:r>
            <a:endParaRPr lang="ru-RU" dirty="0">
              <a:solidFill>
                <a:srgbClr val="012F4B"/>
              </a:solidFill>
            </a:endParaRPr>
          </a:p>
        </p:txBody>
      </p:sp>
      <p:sp>
        <p:nvSpPr>
          <p:cNvPr id="10" name="Выноска со стрелкой вправо 9"/>
          <p:cNvSpPr/>
          <p:nvPr/>
        </p:nvSpPr>
        <p:spPr>
          <a:xfrm>
            <a:off x="4716016" y="5589240"/>
            <a:ext cx="2448272" cy="886835"/>
          </a:xfrm>
          <a:prstGeom prst="rightArrowCallout">
            <a:avLst>
              <a:gd name="adj1" fmla="val 25000"/>
              <a:gd name="adj2" fmla="val 25000"/>
              <a:gd name="adj3" fmla="val 14311"/>
              <a:gd name="adj4" fmla="val 83301"/>
            </a:avLst>
          </a:prstGeom>
          <a:solidFill>
            <a:srgbClr val="025B9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Срок хранения сведений </a:t>
            </a:r>
            <a:br>
              <a:rPr lang="ru-RU" dirty="0" smtClean="0"/>
            </a:br>
            <a:r>
              <a:rPr lang="ru-RU" dirty="0" smtClean="0"/>
              <a:t>в ФИС и РИС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7236296" y="5589240"/>
            <a:ext cx="1656184" cy="93610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12F4B"/>
                </a:solidFill>
              </a:rPr>
              <a:t>10 лет</a:t>
            </a:r>
            <a:endParaRPr lang="ru-RU" dirty="0">
              <a:solidFill>
                <a:srgbClr val="012F4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7466012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altLang="ru-RU" sz="3600" dirty="0" smtClean="0">
                <a:latin typeface="Arial" charset="0"/>
                <a:cs typeface="Arial" charset="0"/>
              </a:rPr>
              <a:t>Регулирование ГИА</a:t>
            </a:r>
          </a:p>
        </p:txBody>
      </p:sp>
      <p:sp>
        <p:nvSpPr>
          <p:cNvPr id="8" name="Объект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0BDFD9-CE47-4534-BD97-C1E1113A98DD}" type="slidenum">
              <a:rPr lang="ru-RU" altLang="ru-RU" smtClean="0"/>
              <a:pPr>
                <a:defRPr/>
              </a:pPr>
              <a:t>4</a:t>
            </a:fld>
            <a:endParaRPr lang="ru-RU" altLang="ru-RU" dirty="0"/>
          </a:p>
        </p:txBody>
      </p:sp>
      <p:sp>
        <p:nvSpPr>
          <p:cNvPr id="2" name="Выноска со стрелкой вниз 1"/>
          <p:cNvSpPr/>
          <p:nvPr/>
        </p:nvSpPr>
        <p:spPr>
          <a:xfrm>
            <a:off x="251520" y="1340768"/>
            <a:ext cx="3456384" cy="1512168"/>
          </a:xfrm>
          <a:prstGeom prst="downArrowCallout">
            <a:avLst/>
          </a:prstGeom>
          <a:solidFill>
            <a:srgbClr val="025B9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bg1"/>
                </a:solidFill>
              </a:rPr>
              <a:t>Порядок проведения ГИА </a:t>
            </a:r>
          </a:p>
          <a:p>
            <a:pPr algn="ctr"/>
            <a:r>
              <a:rPr lang="ru-RU" sz="1400" dirty="0" smtClean="0">
                <a:solidFill>
                  <a:schemeClr val="bg1"/>
                </a:solidFill>
              </a:rPr>
              <a:t>(приказ Министерства просвещения Российской Федерации и </a:t>
            </a:r>
            <a:r>
              <a:rPr lang="ru-RU" sz="1400" dirty="0" err="1" smtClean="0">
                <a:solidFill>
                  <a:schemeClr val="bg1"/>
                </a:solidFill>
              </a:rPr>
              <a:t>Рособрнадзора</a:t>
            </a:r>
            <a:r>
              <a:rPr lang="ru-RU" sz="1400" dirty="0" smtClean="0">
                <a:solidFill>
                  <a:schemeClr val="bg1"/>
                </a:solidFill>
              </a:rPr>
              <a:t> от 07.11.2018  № 190/1512) определяет</a:t>
            </a:r>
            <a:r>
              <a:rPr lang="ru-RU" dirty="0" smtClean="0">
                <a:solidFill>
                  <a:schemeClr val="bg1"/>
                </a:solidFill>
              </a:rPr>
              <a:t>: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28720" y="2924944"/>
            <a:ext cx="3456384" cy="346065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t"/>
          <a:lstStyle/>
          <a:p>
            <a:pPr marL="285750" indent="-285750">
              <a:buFont typeface="Arial" pitchFamily="34" charset="0"/>
              <a:buChar char="•"/>
            </a:pPr>
            <a:r>
              <a:rPr lang="ru-RU" sz="1500" dirty="0" smtClean="0">
                <a:solidFill>
                  <a:srgbClr val="012F4B"/>
                </a:solidFill>
              </a:rPr>
              <a:t>Формы ГИА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500" dirty="0" smtClean="0">
                <a:solidFill>
                  <a:srgbClr val="012F4B"/>
                </a:solidFill>
              </a:rPr>
              <a:t>Участников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500" dirty="0" smtClean="0">
                <a:solidFill>
                  <a:srgbClr val="012F4B"/>
                </a:solidFill>
              </a:rPr>
              <a:t>Требования к использованию средств обучения и воспитания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500" dirty="0" smtClean="0">
                <a:solidFill>
                  <a:srgbClr val="012F4B"/>
                </a:solidFill>
              </a:rPr>
              <a:t>Требования к использованию средств связи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500" dirty="0" smtClean="0">
                <a:solidFill>
                  <a:srgbClr val="012F4B"/>
                </a:solidFill>
              </a:rPr>
              <a:t>Требования к лицам, проводящим ГИА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500" dirty="0" smtClean="0">
                <a:solidFill>
                  <a:srgbClr val="012F4B"/>
                </a:solidFill>
              </a:rPr>
              <a:t>Порядок проверки работ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500" dirty="0" smtClean="0">
                <a:solidFill>
                  <a:srgbClr val="012F4B"/>
                </a:solidFill>
              </a:rPr>
              <a:t>Порядок рассмотрения апелляций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500" dirty="0" smtClean="0">
                <a:solidFill>
                  <a:srgbClr val="012F4B"/>
                </a:solidFill>
              </a:rPr>
              <a:t>Порядок изменения и аннулирования результатов ГИА</a:t>
            </a:r>
            <a:endParaRPr lang="ru-RU" sz="1500" dirty="0">
              <a:solidFill>
                <a:srgbClr val="012F4B"/>
              </a:solidFill>
            </a:endParaRPr>
          </a:p>
        </p:txBody>
      </p:sp>
      <p:sp>
        <p:nvSpPr>
          <p:cNvPr id="6" name="Выноска со стрелкой вниз 5"/>
          <p:cNvSpPr/>
          <p:nvPr/>
        </p:nvSpPr>
        <p:spPr>
          <a:xfrm>
            <a:off x="4427983" y="1340768"/>
            <a:ext cx="3840427" cy="964704"/>
          </a:xfrm>
          <a:prstGeom prst="downArrowCallout">
            <a:avLst/>
          </a:prstGeom>
          <a:solidFill>
            <a:srgbClr val="025B9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Полномочия </a:t>
            </a:r>
            <a:r>
              <a:rPr lang="ru-RU" dirty="0" err="1" smtClean="0"/>
              <a:t>Рособрнадзора</a:t>
            </a:r>
            <a:endParaRPr lang="ru-RU" dirty="0" smtClean="0"/>
          </a:p>
        </p:txBody>
      </p:sp>
      <p:sp>
        <p:nvSpPr>
          <p:cNvPr id="7" name="Прямоугольник 6"/>
          <p:cNvSpPr/>
          <p:nvPr/>
        </p:nvSpPr>
        <p:spPr>
          <a:xfrm>
            <a:off x="3851920" y="2348881"/>
            <a:ext cx="5184576" cy="403671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t"/>
          <a:lstStyle/>
          <a:p>
            <a:pPr marL="285750" indent="-285750">
              <a:buFont typeface="Arial" pitchFamily="34" charset="0"/>
              <a:buChar char="•"/>
            </a:pPr>
            <a:r>
              <a:rPr lang="ru-RU" sz="1300" dirty="0" smtClean="0">
                <a:solidFill>
                  <a:schemeClr val="accent1">
                    <a:lumMod val="50000"/>
                  </a:schemeClr>
                </a:solidFill>
              </a:rPr>
              <a:t>Установление порядка разработки, использования и хранения КИМ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300" dirty="0">
                <a:solidFill>
                  <a:schemeClr val="accent1">
                    <a:lumMod val="50000"/>
                  </a:schemeClr>
                </a:solidFill>
              </a:rPr>
              <a:t>Организация разработки КИМ и критериев оценивания </a:t>
            </a:r>
            <a:r>
              <a:rPr lang="ru-RU" sz="1300" dirty="0" smtClean="0">
                <a:solidFill>
                  <a:schemeClr val="accent1">
                    <a:lumMod val="50000"/>
                  </a:schemeClr>
                </a:solidFill>
              </a:rPr>
              <a:t>экзаменационных работ, обеспечение этими КИМ ГЭК, и создание комиссии по разработке КИМ по каждому учебному предмету</a:t>
            </a:r>
            <a:endParaRPr lang="ru-RU" sz="1300" dirty="0">
              <a:solidFill>
                <a:schemeClr val="accent1">
                  <a:lumMod val="50000"/>
                </a:schemeClr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ru-RU" sz="1300" dirty="0">
                <a:solidFill>
                  <a:schemeClr val="accent1">
                    <a:lumMod val="50000"/>
                  </a:schemeClr>
                </a:solidFill>
              </a:rPr>
              <a:t>Обеспечение комплектами тем итогового сочинения </a:t>
            </a:r>
            <a:r>
              <a:rPr lang="ru-RU" sz="1300" dirty="0" smtClean="0">
                <a:solidFill>
                  <a:schemeClr val="accent1">
                    <a:lumMod val="50000"/>
                  </a:schemeClr>
                </a:solidFill>
              </a:rPr>
              <a:t>(текстами для итогового изложения</a:t>
            </a:r>
            <a:r>
              <a:rPr lang="ru-RU" sz="1300" dirty="0">
                <a:solidFill>
                  <a:schemeClr val="accent1">
                    <a:lumMod val="50000"/>
                  </a:schemeClr>
                </a:solidFill>
              </a:rPr>
              <a:t>) и </a:t>
            </a:r>
            <a:r>
              <a:rPr lang="ru-RU" sz="1300" dirty="0" smtClean="0">
                <a:solidFill>
                  <a:schemeClr val="accent1">
                    <a:lumMod val="50000"/>
                  </a:schemeClr>
                </a:solidFill>
              </a:rPr>
              <a:t>разработка критериев оценивания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300" dirty="0">
                <a:solidFill>
                  <a:schemeClr val="accent1">
                    <a:lumMod val="50000"/>
                  </a:schemeClr>
                </a:solidFill>
              </a:rPr>
              <a:t>Определение минимального количества баллов ЕГЭ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300" dirty="0" smtClean="0">
                <a:solidFill>
                  <a:schemeClr val="accent1">
                    <a:lumMod val="50000"/>
                  </a:schemeClr>
                </a:solidFill>
              </a:rPr>
              <a:t>Организация </a:t>
            </a:r>
            <a:r>
              <a:rPr lang="ru-RU" sz="1300" dirty="0">
                <a:solidFill>
                  <a:schemeClr val="accent1">
                    <a:lumMod val="50000"/>
                  </a:schemeClr>
                </a:solidFill>
              </a:rPr>
              <a:t>формирования и ведения ФИС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300" dirty="0" smtClean="0">
                <a:solidFill>
                  <a:schemeClr val="accent1">
                    <a:lumMod val="50000"/>
                  </a:schemeClr>
                </a:solidFill>
              </a:rPr>
              <a:t>Методическое обеспечение проведения ГИА и  итогового сочинения (изложения)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300" dirty="0" smtClean="0">
                <a:solidFill>
                  <a:schemeClr val="accent1">
                    <a:lumMod val="50000"/>
                  </a:schemeClr>
                </a:solidFill>
              </a:rPr>
              <a:t>Определение дополнительных сроков проведения итогового сочинения (изложения)</a:t>
            </a:r>
            <a:endParaRPr lang="ru-RU" sz="1300" dirty="0">
              <a:solidFill>
                <a:schemeClr val="accent1">
                  <a:lumMod val="50000"/>
                </a:schemeClr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ru-RU" sz="1300" dirty="0" smtClean="0">
                <a:solidFill>
                  <a:schemeClr val="accent1">
                    <a:lumMod val="50000"/>
                  </a:schemeClr>
                </a:solidFill>
              </a:rPr>
              <a:t>Обеспечение проведения ГИА за пределами территории Российской Федерации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300" dirty="0" smtClean="0">
                <a:solidFill>
                  <a:schemeClr val="accent1">
                    <a:lumMod val="50000"/>
                  </a:schemeClr>
                </a:solidFill>
              </a:rPr>
              <a:t>Утверждение председателей и заместителей председателей ГЭК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300" dirty="0" smtClean="0">
                <a:solidFill>
                  <a:schemeClr val="accent1">
                    <a:lumMod val="50000"/>
                  </a:schemeClr>
                </a:solidFill>
              </a:rPr>
              <a:t>Согласование кандидатур председателей предметных комиссий по учебным предметам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300" dirty="0" smtClean="0">
                <a:solidFill>
                  <a:schemeClr val="accent1">
                    <a:lumMod val="50000"/>
                  </a:schemeClr>
                </a:solidFill>
              </a:rPr>
              <a:t>Организация централизованной проверки экзаменационных работ</a:t>
            </a:r>
          </a:p>
          <a:p>
            <a:pPr marL="285750" indent="-285750">
              <a:buFont typeface="Arial" pitchFamily="34" charset="0"/>
              <a:buChar char="•"/>
            </a:pPr>
            <a:endParaRPr lang="ru-RU" sz="1300" dirty="0">
              <a:solidFill>
                <a:srgbClr val="012F4B"/>
              </a:solidFill>
            </a:endParaRPr>
          </a:p>
        </p:txBody>
      </p:sp>
      <p:sp>
        <p:nvSpPr>
          <p:cNvPr id="5" name="Дуга 4"/>
          <p:cNvSpPr/>
          <p:nvPr/>
        </p:nvSpPr>
        <p:spPr>
          <a:xfrm>
            <a:off x="-2052736" y="1484784"/>
            <a:ext cx="144016" cy="115416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altLang="ru-RU" sz="3600" dirty="0" smtClean="0">
                <a:latin typeface="Arial" charset="0"/>
                <a:cs typeface="Arial" charset="0"/>
              </a:rPr>
              <a:t>Обеспечение проведения ГИА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0BDFD9-CE47-4534-BD97-C1E1113A98DD}" type="slidenum">
              <a:rPr lang="ru-RU" altLang="ru-RU" smtClean="0"/>
              <a:pPr>
                <a:defRPr/>
              </a:pPr>
              <a:t>5</a:t>
            </a:fld>
            <a:endParaRPr lang="ru-RU" altLang="ru-RU" dirty="0"/>
          </a:p>
        </p:txBody>
      </p:sp>
      <p:sp>
        <p:nvSpPr>
          <p:cNvPr id="4" name="Выноска со стрелкой вниз 3"/>
          <p:cNvSpPr/>
          <p:nvPr/>
        </p:nvSpPr>
        <p:spPr>
          <a:xfrm>
            <a:off x="1007603" y="1272503"/>
            <a:ext cx="7128793" cy="418186"/>
          </a:xfrm>
          <a:prstGeom prst="downArrowCallout">
            <a:avLst/>
          </a:prstGeom>
          <a:solidFill>
            <a:srgbClr val="025B9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Полномочия Министерства образования и науки РД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07504" y="1772816"/>
            <a:ext cx="8928992" cy="5040560"/>
          </a:xfrm>
          <a:prstGeom prst="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t"/>
          <a:lstStyle/>
          <a:p>
            <a:pPr marL="285750" indent="-285750">
              <a:buFont typeface="Arial" pitchFamily="34" charset="0"/>
              <a:buChar char="•"/>
            </a:pPr>
            <a:r>
              <a:rPr lang="ru-RU" sz="1200" dirty="0" smtClean="0">
                <a:solidFill>
                  <a:schemeClr val="accent1">
                    <a:lumMod val="50000"/>
                  </a:schemeClr>
                </a:solidFill>
              </a:rPr>
              <a:t>Создание ГЭК </a:t>
            </a:r>
            <a:r>
              <a:rPr lang="ru-RU" sz="1200" dirty="0">
                <a:solidFill>
                  <a:schemeClr val="accent1">
                    <a:lumMod val="50000"/>
                  </a:schemeClr>
                </a:solidFill>
              </a:rPr>
              <a:t>(за исключением утверждения председателей и заместителей председателей ГЭК), предметных и конфликтных комиссий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200" dirty="0" smtClean="0">
                <a:solidFill>
                  <a:schemeClr val="accent1">
                    <a:lumMod val="50000"/>
                  </a:schemeClr>
                </a:solidFill>
              </a:rPr>
              <a:t>Определение </a:t>
            </a:r>
            <a:r>
              <a:rPr lang="ru-RU" sz="1200" dirty="0">
                <a:solidFill>
                  <a:schemeClr val="accent1">
                    <a:lumMod val="50000"/>
                  </a:schemeClr>
                </a:solidFill>
              </a:rPr>
              <a:t>и </a:t>
            </a:r>
            <a:r>
              <a:rPr lang="ru-RU" sz="1200" dirty="0" smtClean="0">
                <a:solidFill>
                  <a:schemeClr val="accent1">
                    <a:lumMod val="50000"/>
                  </a:schemeClr>
                </a:solidFill>
              </a:rPr>
              <a:t>предоставление </a:t>
            </a:r>
            <a:r>
              <a:rPr lang="ru-RU" sz="1200" dirty="0">
                <a:solidFill>
                  <a:schemeClr val="accent1">
                    <a:lumMod val="50000"/>
                  </a:schemeClr>
                </a:solidFill>
              </a:rPr>
              <a:t>на согласование председателю ГЭК руководителей </a:t>
            </a:r>
            <a:r>
              <a:rPr lang="ru-RU" sz="1200" dirty="0" smtClean="0">
                <a:solidFill>
                  <a:schemeClr val="accent1">
                    <a:lumMod val="50000"/>
                  </a:schemeClr>
                </a:solidFill>
              </a:rPr>
              <a:t>ППЭ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200" dirty="0" smtClean="0">
                <a:solidFill>
                  <a:schemeClr val="accent1">
                    <a:lumMod val="50000"/>
                  </a:schemeClr>
                </a:solidFill>
              </a:rPr>
              <a:t>Определение </a:t>
            </a:r>
            <a:r>
              <a:rPr lang="ru-RU" sz="1200" dirty="0">
                <a:solidFill>
                  <a:schemeClr val="accent1">
                    <a:lumMod val="50000"/>
                  </a:schemeClr>
                </a:solidFill>
              </a:rPr>
              <a:t>и </a:t>
            </a:r>
            <a:r>
              <a:rPr lang="ru-RU" sz="1200" dirty="0" smtClean="0">
                <a:solidFill>
                  <a:schemeClr val="accent1">
                    <a:lumMod val="50000"/>
                  </a:schemeClr>
                </a:solidFill>
              </a:rPr>
              <a:t>утверждение составов </a:t>
            </a:r>
            <a:r>
              <a:rPr lang="ru-RU" sz="1200" dirty="0">
                <a:solidFill>
                  <a:schemeClr val="accent1">
                    <a:lumMod val="50000"/>
                  </a:schemeClr>
                </a:solidFill>
              </a:rPr>
              <a:t>организаторов ППЭ, членов </a:t>
            </a:r>
            <a:r>
              <a:rPr lang="ru-RU" sz="1200" dirty="0" smtClean="0">
                <a:solidFill>
                  <a:schemeClr val="accent1">
                    <a:lumMod val="50000"/>
                  </a:schemeClr>
                </a:solidFill>
              </a:rPr>
              <a:t>ГЭК, </a:t>
            </a:r>
            <a:r>
              <a:rPr lang="ru-RU" sz="1200" dirty="0">
                <a:solidFill>
                  <a:schemeClr val="accent1">
                    <a:lumMod val="50000"/>
                  </a:schemeClr>
                </a:solidFill>
              </a:rPr>
              <a:t>технических специалистов, экзаменаторов-собеседников для проведения ГВЭ в устной форме, </a:t>
            </a:r>
            <a:r>
              <a:rPr lang="ru-RU" sz="1200" dirty="0" smtClean="0">
                <a:solidFill>
                  <a:schemeClr val="accent1">
                    <a:lumMod val="50000"/>
                  </a:schemeClr>
                </a:solidFill>
              </a:rPr>
              <a:t>ассистентов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200" dirty="0">
                <a:solidFill>
                  <a:schemeClr val="accent1">
                    <a:lumMod val="50000"/>
                  </a:schemeClr>
                </a:solidFill>
              </a:rPr>
              <a:t>Определение </a:t>
            </a:r>
            <a:r>
              <a:rPr lang="ru-RU" sz="1200" dirty="0" smtClean="0">
                <a:solidFill>
                  <a:schemeClr val="accent1">
                    <a:lumMod val="50000"/>
                  </a:schemeClr>
                </a:solidFill>
              </a:rPr>
              <a:t>мест </a:t>
            </a:r>
            <a:r>
              <a:rPr lang="ru-RU" sz="1200" dirty="0">
                <a:solidFill>
                  <a:schemeClr val="accent1">
                    <a:lumMod val="50000"/>
                  </a:schemeClr>
                </a:solidFill>
              </a:rPr>
              <a:t>регистрации </a:t>
            </a:r>
            <a:r>
              <a:rPr lang="ru-RU" sz="1200" dirty="0" smtClean="0">
                <a:solidFill>
                  <a:schemeClr val="accent1">
                    <a:lumMod val="50000"/>
                  </a:schemeClr>
                </a:solidFill>
              </a:rPr>
              <a:t>на </a:t>
            </a:r>
            <a:r>
              <a:rPr lang="ru-RU" sz="1200" dirty="0">
                <a:solidFill>
                  <a:schemeClr val="accent1">
                    <a:lumMod val="50000"/>
                  </a:schemeClr>
                </a:solidFill>
              </a:rPr>
              <a:t>сдачу ЕГЭ, </a:t>
            </a:r>
            <a:r>
              <a:rPr lang="ru-RU" sz="1200" dirty="0" smtClean="0">
                <a:solidFill>
                  <a:schemeClr val="accent1">
                    <a:lumMod val="50000"/>
                  </a:schemeClr>
                </a:solidFill>
              </a:rPr>
              <a:t>мест расположения ППЭ, </a:t>
            </a:r>
            <a:r>
              <a:rPr lang="ru-RU" sz="1200" dirty="0">
                <a:solidFill>
                  <a:schemeClr val="accent1">
                    <a:lumMod val="50000"/>
                  </a:schemeClr>
                </a:solidFill>
              </a:rPr>
              <a:t>распределение между ними </a:t>
            </a:r>
            <a:r>
              <a:rPr lang="ru-RU" sz="1200" dirty="0" smtClean="0">
                <a:solidFill>
                  <a:schemeClr val="accent1">
                    <a:lumMod val="50000"/>
                  </a:schemeClr>
                </a:solidFill>
              </a:rPr>
              <a:t>участников экзаменов, </a:t>
            </a:r>
            <a:r>
              <a:rPr lang="ru-RU" sz="1200" dirty="0">
                <a:solidFill>
                  <a:schemeClr val="accent1">
                    <a:lumMod val="50000"/>
                  </a:schemeClr>
                </a:solidFill>
              </a:rPr>
              <a:t>составов работников ППЭ (по согласованию с </a:t>
            </a:r>
            <a:r>
              <a:rPr lang="ru-RU" sz="1200" dirty="0" smtClean="0">
                <a:solidFill>
                  <a:schemeClr val="accent1">
                    <a:lumMod val="50000"/>
                  </a:schemeClr>
                </a:solidFill>
              </a:rPr>
              <a:t>председателем ГЭК</a:t>
            </a:r>
            <a:r>
              <a:rPr lang="ru-RU" sz="1200" dirty="0">
                <a:solidFill>
                  <a:schemeClr val="accent1">
                    <a:lumMod val="50000"/>
                  </a:schemeClr>
                </a:solidFill>
              </a:rPr>
              <a:t>)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200" dirty="0" smtClean="0">
                <a:solidFill>
                  <a:schemeClr val="accent1">
                    <a:lumMod val="50000"/>
                  </a:schemeClr>
                </a:solidFill>
              </a:rPr>
              <a:t>Определение порядка </a:t>
            </a:r>
            <a:r>
              <a:rPr lang="ru-RU" sz="1200" dirty="0">
                <a:solidFill>
                  <a:schemeClr val="accent1">
                    <a:lumMod val="50000"/>
                  </a:schemeClr>
                </a:solidFill>
              </a:rPr>
              <a:t>проведения, а также </a:t>
            </a:r>
            <a:r>
              <a:rPr lang="ru-RU" sz="1200" dirty="0" smtClean="0">
                <a:solidFill>
                  <a:schemeClr val="accent1">
                    <a:lumMod val="50000"/>
                  </a:schemeClr>
                </a:solidFill>
              </a:rPr>
              <a:t>порядка </a:t>
            </a:r>
            <a:r>
              <a:rPr lang="ru-RU" sz="1200" dirty="0">
                <a:solidFill>
                  <a:schemeClr val="accent1">
                    <a:lumMod val="50000"/>
                  </a:schemeClr>
                </a:solidFill>
              </a:rPr>
              <a:t>проверки итогового сочинения (изложения</a:t>
            </a:r>
            <a:r>
              <a:rPr lang="ru-RU" sz="1200" dirty="0" smtClean="0">
                <a:solidFill>
                  <a:schemeClr val="accent1">
                    <a:lumMod val="50000"/>
                  </a:schemeClr>
                </a:solidFill>
              </a:rPr>
              <a:t>)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200" dirty="0" smtClean="0">
                <a:solidFill>
                  <a:schemeClr val="accent1">
                    <a:lumMod val="50000"/>
                  </a:schemeClr>
                </a:solidFill>
              </a:rPr>
              <a:t>Определение </a:t>
            </a:r>
            <a:r>
              <a:rPr lang="ru-RU" sz="1200" dirty="0">
                <a:solidFill>
                  <a:schemeClr val="accent1">
                    <a:lumMod val="50000"/>
                  </a:schemeClr>
                </a:solidFill>
              </a:rPr>
              <a:t>места, </a:t>
            </a:r>
            <a:r>
              <a:rPr lang="ru-RU" sz="1200" dirty="0" smtClean="0">
                <a:solidFill>
                  <a:schemeClr val="accent1">
                    <a:lumMod val="50000"/>
                  </a:schemeClr>
                </a:solidFill>
              </a:rPr>
              <a:t>порядка </a:t>
            </a:r>
            <a:r>
              <a:rPr lang="ru-RU" sz="1200" dirty="0">
                <a:solidFill>
                  <a:schemeClr val="accent1">
                    <a:lumMod val="50000"/>
                  </a:schemeClr>
                </a:solidFill>
              </a:rPr>
              <a:t>и </a:t>
            </a:r>
            <a:r>
              <a:rPr lang="ru-RU" sz="1200" dirty="0" smtClean="0">
                <a:solidFill>
                  <a:schemeClr val="accent1">
                    <a:lumMod val="50000"/>
                  </a:schemeClr>
                </a:solidFill>
              </a:rPr>
              <a:t>сроков </a:t>
            </a:r>
            <a:r>
              <a:rPr lang="ru-RU" sz="1200" dirty="0">
                <a:solidFill>
                  <a:schemeClr val="accent1">
                    <a:lumMod val="50000"/>
                  </a:schemeClr>
                </a:solidFill>
              </a:rPr>
              <a:t>хранения, уничтожения оригиналов бланков итогового сочинения (изложения)</a:t>
            </a:r>
            <a:endParaRPr lang="ru-RU" sz="12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ru-RU" sz="1200" dirty="0" smtClean="0">
                <a:solidFill>
                  <a:schemeClr val="accent1">
                    <a:lumMod val="50000"/>
                  </a:schemeClr>
                </a:solidFill>
              </a:rPr>
              <a:t>Установление форм, сроков, порядка </a:t>
            </a:r>
            <a:r>
              <a:rPr lang="ru-RU" sz="1200" dirty="0">
                <a:solidFill>
                  <a:schemeClr val="accent1">
                    <a:lumMod val="50000"/>
                  </a:schemeClr>
                </a:solidFill>
              </a:rPr>
              <a:t>проведения ГИА по родному языку и родной литературе и </a:t>
            </a:r>
            <a:r>
              <a:rPr lang="ru-RU" sz="1200" dirty="0" smtClean="0">
                <a:solidFill>
                  <a:schemeClr val="accent1">
                    <a:lumMod val="50000"/>
                  </a:schemeClr>
                </a:solidFill>
              </a:rPr>
              <a:t>порядка </a:t>
            </a:r>
            <a:r>
              <a:rPr lang="ru-RU" sz="1200" dirty="0">
                <a:solidFill>
                  <a:schemeClr val="accent1">
                    <a:lumMod val="50000"/>
                  </a:schemeClr>
                </a:solidFill>
              </a:rPr>
              <a:t>проверки </a:t>
            </a:r>
            <a:r>
              <a:rPr lang="ru-RU" sz="1200" dirty="0" smtClean="0">
                <a:solidFill>
                  <a:schemeClr val="accent1">
                    <a:lumMod val="50000"/>
                  </a:schemeClr>
                </a:solidFill>
              </a:rPr>
              <a:t>ЭР по </a:t>
            </a:r>
            <a:r>
              <a:rPr lang="ru-RU" sz="1200" dirty="0">
                <a:solidFill>
                  <a:schemeClr val="accent1">
                    <a:lumMod val="50000"/>
                  </a:schemeClr>
                </a:solidFill>
              </a:rPr>
              <a:t>родному языку и родной </a:t>
            </a:r>
            <a:r>
              <a:rPr lang="ru-RU" sz="1200" dirty="0" smtClean="0">
                <a:solidFill>
                  <a:schemeClr val="accent1">
                    <a:lumMod val="50000"/>
                  </a:schemeClr>
                </a:solidFill>
              </a:rPr>
              <a:t>литературе</a:t>
            </a:r>
            <a:endParaRPr lang="ru-RU" sz="1200" dirty="0">
              <a:solidFill>
                <a:schemeClr val="accent1">
                  <a:lumMod val="50000"/>
                </a:schemeClr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ru-RU" sz="1200" dirty="0" smtClean="0">
                <a:solidFill>
                  <a:schemeClr val="accent1">
                    <a:lumMod val="50000"/>
                  </a:schemeClr>
                </a:solidFill>
              </a:rPr>
              <a:t>Разработка ЭМ для </a:t>
            </a:r>
            <a:r>
              <a:rPr lang="ru-RU" sz="1200" dirty="0">
                <a:solidFill>
                  <a:schemeClr val="accent1">
                    <a:lumMod val="50000"/>
                  </a:schemeClr>
                </a:solidFill>
              </a:rPr>
              <a:t>проведения ГИА по родному языку и родной </a:t>
            </a:r>
            <a:r>
              <a:rPr lang="ru-RU" sz="1200" dirty="0" smtClean="0">
                <a:solidFill>
                  <a:schemeClr val="accent1">
                    <a:lumMod val="50000"/>
                  </a:schemeClr>
                </a:solidFill>
              </a:rPr>
              <a:t>литературе</a:t>
            </a:r>
            <a:endParaRPr lang="ru-RU" sz="1200" dirty="0">
              <a:solidFill>
                <a:schemeClr val="accent1">
                  <a:lumMod val="50000"/>
                </a:schemeClr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ru-RU" sz="1200" dirty="0" smtClean="0">
                <a:solidFill>
                  <a:schemeClr val="accent1">
                    <a:lumMod val="50000"/>
                  </a:schemeClr>
                </a:solidFill>
              </a:rPr>
              <a:t>Организация формирования </a:t>
            </a:r>
            <a:r>
              <a:rPr lang="ru-RU" sz="1200" dirty="0">
                <a:solidFill>
                  <a:schemeClr val="accent1">
                    <a:lumMod val="50000"/>
                  </a:schemeClr>
                </a:solidFill>
              </a:rPr>
              <a:t>и </a:t>
            </a:r>
            <a:r>
              <a:rPr lang="ru-RU" sz="1200" dirty="0" smtClean="0">
                <a:solidFill>
                  <a:schemeClr val="accent1">
                    <a:lumMod val="50000"/>
                  </a:schemeClr>
                </a:solidFill>
              </a:rPr>
              <a:t>ведения РИС, </a:t>
            </a:r>
            <a:r>
              <a:rPr lang="ru-RU" sz="1200" dirty="0">
                <a:solidFill>
                  <a:schemeClr val="accent1">
                    <a:lumMod val="50000"/>
                  </a:schemeClr>
                </a:solidFill>
              </a:rPr>
              <a:t>и внесение сведений в </a:t>
            </a:r>
            <a:r>
              <a:rPr lang="ru-RU" sz="1200" dirty="0" smtClean="0">
                <a:solidFill>
                  <a:schemeClr val="accent1">
                    <a:lumMod val="50000"/>
                  </a:schemeClr>
                </a:solidFill>
              </a:rPr>
              <a:t>ФИС</a:t>
            </a:r>
            <a:endParaRPr lang="ru-RU" sz="1200" dirty="0">
              <a:solidFill>
                <a:schemeClr val="accent1">
                  <a:lumMod val="50000"/>
                </a:schemeClr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ru-RU" sz="1200" dirty="0">
                <a:solidFill>
                  <a:schemeClr val="accent1">
                    <a:lumMod val="50000"/>
                  </a:schemeClr>
                </a:solidFill>
              </a:rPr>
              <a:t>О</a:t>
            </a:r>
            <a:r>
              <a:rPr lang="ru-RU" sz="1200" dirty="0" smtClean="0">
                <a:solidFill>
                  <a:schemeClr val="accent1">
                    <a:lumMod val="50000"/>
                  </a:schemeClr>
                </a:solidFill>
              </a:rPr>
              <a:t>рганизация информирования </a:t>
            </a:r>
            <a:r>
              <a:rPr lang="ru-RU" sz="1200" dirty="0">
                <a:solidFill>
                  <a:schemeClr val="accent1">
                    <a:lumMod val="50000"/>
                  </a:schemeClr>
                </a:solidFill>
              </a:rPr>
              <a:t>участников экзаменов и их родителей (законных представителей) по вопросам организации и проведения итогового сочинения (изложения</a:t>
            </a:r>
            <a:r>
              <a:rPr lang="ru-RU" sz="1200" dirty="0" smtClean="0">
                <a:solidFill>
                  <a:schemeClr val="accent1">
                    <a:lumMod val="50000"/>
                  </a:schemeClr>
                </a:solidFill>
              </a:rPr>
              <a:t>)</a:t>
            </a:r>
            <a:endParaRPr lang="ru-RU" sz="1200" dirty="0">
              <a:solidFill>
                <a:schemeClr val="accent1">
                  <a:lumMod val="50000"/>
                </a:schemeClr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ru-RU" sz="1200" dirty="0" smtClean="0">
                <a:solidFill>
                  <a:schemeClr val="accent1">
                    <a:lumMod val="50000"/>
                  </a:schemeClr>
                </a:solidFill>
              </a:rPr>
              <a:t>Организация информирования </a:t>
            </a:r>
            <a:r>
              <a:rPr lang="ru-RU" sz="1200" dirty="0">
                <a:solidFill>
                  <a:schemeClr val="accent1">
                    <a:lumMod val="50000"/>
                  </a:schemeClr>
                </a:solidFill>
              </a:rPr>
              <a:t>участников ЕГЭ о сроках, местах и порядке подачи заявлений об участии в ЕГЭ, о месте и сроках проведения ЕГЭ, о порядке проведения </a:t>
            </a:r>
            <a:r>
              <a:rPr lang="ru-RU" sz="1200" dirty="0" smtClean="0">
                <a:solidFill>
                  <a:schemeClr val="accent1">
                    <a:lumMod val="50000"/>
                  </a:schemeClr>
                </a:solidFill>
              </a:rPr>
              <a:t>экзаменов, </a:t>
            </a:r>
            <a:r>
              <a:rPr lang="ru-RU" sz="1200" dirty="0">
                <a:solidFill>
                  <a:schemeClr val="accent1">
                    <a:lumMod val="50000"/>
                  </a:schemeClr>
                </a:solidFill>
              </a:rPr>
              <a:t>о времени и месте ознакомления с результатами ЕГЭ, а также о результатах </a:t>
            </a:r>
            <a:r>
              <a:rPr lang="ru-RU" sz="1200" dirty="0" smtClean="0">
                <a:solidFill>
                  <a:schemeClr val="accent1">
                    <a:lumMod val="50000"/>
                  </a:schemeClr>
                </a:solidFill>
              </a:rPr>
              <a:t>ЕГЭ</a:t>
            </a:r>
            <a:endParaRPr lang="ru-RU" sz="1200" dirty="0">
              <a:solidFill>
                <a:schemeClr val="accent1">
                  <a:lumMod val="50000"/>
                </a:schemeClr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ru-RU" sz="1200" dirty="0">
                <a:solidFill>
                  <a:schemeClr val="accent1">
                    <a:lumMod val="50000"/>
                  </a:schemeClr>
                </a:solidFill>
              </a:rPr>
              <a:t>О</a:t>
            </a:r>
            <a:r>
              <a:rPr lang="ru-RU" sz="1200" dirty="0" smtClean="0">
                <a:solidFill>
                  <a:schemeClr val="accent1">
                    <a:lumMod val="50000"/>
                  </a:schemeClr>
                </a:solidFill>
              </a:rPr>
              <a:t>беспечение подготовки </a:t>
            </a:r>
            <a:r>
              <a:rPr lang="ru-RU" sz="1200" dirty="0">
                <a:solidFill>
                  <a:schemeClr val="accent1">
                    <a:lumMod val="50000"/>
                  </a:schemeClr>
                </a:solidFill>
              </a:rPr>
              <a:t>и </a:t>
            </a:r>
            <a:r>
              <a:rPr lang="ru-RU" sz="1200" dirty="0" smtClean="0">
                <a:solidFill>
                  <a:schemeClr val="accent1">
                    <a:lumMod val="50000"/>
                  </a:schemeClr>
                </a:solidFill>
              </a:rPr>
              <a:t>отбора </a:t>
            </a:r>
            <a:r>
              <a:rPr lang="ru-RU" sz="1200" dirty="0">
                <a:solidFill>
                  <a:schemeClr val="accent1">
                    <a:lumMod val="50000"/>
                  </a:schemeClr>
                </a:solidFill>
              </a:rPr>
              <a:t>специалистов, привлекаемых к проведению </a:t>
            </a:r>
            <a:r>
              <a:rPr lang="ru-RU" sz="1200" dirty="0" smtClean="0">
                <a:solidFill>
                  <a:schemeClr val="accent1">
                    <a:lumMod val="50000"/>
                  </a:schemeClr>
                </a:solidFill>
              </a:rPr>
              <a:t>ГИА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200" dirty="0">
                <a:solidFill>
                  <a:schemeClr val="accent1">
                    <a:lumMod val="50000"/>
                  </a:schemeClr>
                </a:solidFill>
              </a:rPr>
              <a:t>О</a:t>
            </a:r>
            <a:r>
              <a:rPr lang="ru-RU" sz="1200" dirty="0" smtClean="0">
                <a:solidFill>
                  <a:schemeClr val="accent1">
                    <a:lumMod val="50000"/>
                  </a:schemeClr>
                </a:solidFill>
              </a:rPr>
              <a:t>существление аккредитации граждан </a:t>
            </a:r>
            <a:r>
              <a:rPr lang="ru-RU" sz="1200" dirty="0">
                <a:solidFill>
                  <a:schemeClr val="accent1">
                    <a:lumMod val="50000"/>
                  </a:schemeClr>
                </a:solidFill>
              </a:rPr>
              <a:t>в качестве </a:t>
            </a:r>
            <a:r>
              <a:rPr lang="ru-RU" sz="1200" dirty="0" smtClean="0">
                <a:solidFill>
                  <a:schemeClr val="accent1">
                    <a:lumMod val="50000"/>
                  </a:schemeClr>
                </a:solidFill>
              </a:rPr>
              <a:t>ОН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200" dirty="0">
                <a:solidFill>
                  <a:schemeClr val="accent1">
                    <a:lumMod val="50000"/>
                  </a:schemeClr>
                </a:solidFill>
              </a:rPr>
              <a:t>О</a:t>
            </a:r>
            <a:r>
              <a:rPr lang="ru-RU" sz="1200" dirty="0" smtClean="0">
                <a:solidFill>
                  <a:schemeClr val="accent1">
                    <a:lumMod val="50000"/>
                  </a:schemeClr>
                </a:solidFill>
              </a:rPr>
              <a:t>беспечение информационной безопасности </a:t>
            </a:r>
            <a:r>
              <a:rPr lang="ru-RU" sz="1200" dirty="0">
                <a:solidFill>
                  <a:schemeClr val="accent1">
                    <a:lumMod val="50000"/>
                  </a:schemeClr>
                </a:solidFill>
              </a:rPr>
              <a:t>при хранении, использовании и передаче </a:t>
            </a:r>
            <a:r>
              <a:rPr lang="ru-RU" sz="1200" dirty="0" smtClean="0">
                <a:solidFill>
                  <a:schemeClr val="accent1">
                    <a:lumMod val="50000"/>
                  </a:schemeClr>
                </a:solidFill>
              </a:rPr>
              <a:t>ЭМ, </a:t>
            </a:r>
            <a:r>
              <a:rPr lang="ru-RU" sz="1200" dirty="0">
                <a:solidFill>
                  <a:schemeClr val="accent1">
                    <a:lumMod val="50000"/>
                  </a:schemeClr>
                </a:solidFill>
              </a:rPr>
              <a:t>в том числе </a:t>
            </a:r>
            <a:r>
              <a:rPr lang="ru-RU" sz="1200" dirty="0" smtClean="0">
                <a:solidFill>
                  <a:schemeClr val="accent1">
                    <a:lumMod val="50000"/>
                  </a:schemeClr>
                </a:solidFill>
              </a:rPr>
              <a:t>определение </a:t>
            </a:r>
            <a:r>
              <a:rPr lang="ru-RU" sz="1200" dirty="0">
                <a:solidFill>
                  <a:schemeClr val="accent1">
                    <a:lumMod val="50000"/>
                  </a:schemeClr>
                </a:solidFill>
              </a:rPr>
              <a:t>места хранения </a:t>
            </a:r>
            <a:r>
              <a:rPr lang="ru-RU" sz="1200" dirty="0" smtClean="0">
                <a:solidFill>
                  <a:schemeClr val="accent1">
                    <a:lumMod val="50000"/>
                  </a:schemeClr>
                </a:solidFill>
              </a:rPr>
              <a:t>ЭМ, </a:t>
            </a:r>
            <a:r>
              <a:rPr lang="ru-RU" sz="1200" dirty="0">
                <a:solidFill>
                  <a:schemeClr val="accent1">
                    <a:lumMod val="50000"/>
                  </a:schemeClr>
                </a:solidFill>
              </a:rPr>
              <a:t>лиц, имеющих к ним доступ, </a:t>
            </a:r>
            <a:r>
              <a:rPr lang="ru-RU" sz="1200" dirty="0" smtClean="0">
                <a:solidFill>
                  <a:schemeClr val="accent1">
                    <a:lumMod val="50000"/>
                  </a:schemeClr>
                </a:solidFill>
              </a:rPr>
              <a:t>принятие мер </a:t>
            </a:r>
            <a:r>
              <a:rPr lang="ru-RU" sz="1200" dirty="0">
                <a:solidFill>
                  <a:schemeClr val="accent1">
                    <a:lumMod val="50000"/>
                  </a:schemeClr>
                </a:solidFill>
              </a:rPr>
              <a:t>по защите КИМ от разглашения содержащейся в них </a:t>
            </a:r>
            <a:r>
              <a:rPr lang="ru-RU" sz="1200" dirty="0" smtClean="0">
                <a:solidFill>
                  <a:schemeClr val="accent1">
                    <a:lumMod val="50000"/>
                  </a:schemeClr>
                </a:solidFill>
              </a:rPr>
              <a:t>информации</a:t>
            </a:r>
            <a:endParaRPr lang="ru-RU" sz="1200" dirty="0">
              <a:solidFill>
                <a:schemeClr val="accent1">
                  <a:lumMod val="50000"/>
                </a:schemeClr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ru-RU" sz="1200" dirty="0">
                <a:solidFill>
                  <a:schemeClr val="accent1">
                    <a:lumMod val="50000"/>
                  </a:schemeClr>
                </a:solidFill>
              </a:rPr>
              <a:t>О</a:t>
            </a:r>
            <a:r>
              <a:rPr lang="ru-RU" sz="1200" dirty="0" smtClean="0">
                <a:solidFill>
                  <a:schemeClr val="accent1">
                    <a:lumMod val="50000"/>
                  </a:schemeClr>
                </a:solidFill>
              </a:rPr>
              <a:t>беспечение проведения </a:t>
            </a:r>
            <a:r>
              <a:rPr lang="ru-RU" sz="1200" dirty="0">
                <a:solidFill>
                  <a:schemeClr val="accent1">
                    <a:lumMod val="50000"/>
                  </a:schemeClr>
                </a:solidFill>
              </a:rPr>
              <a:t>ГИА в </a:t>
            </a:r>
            <a:r>
              <a:rPr lang="ru-RU" sz="1200" dirty="0" smtClean="0">
                <a:solidFill>
                  <a:schemeClr val="accent1">
                    <a:lumMod val="50000"/>
                  </a:schemeClr>
                </a:solidFill>
              </a:rPr>
              <a:t>ППЭ</a:t>
            </a:r>
            <a:endParaRPr lang="ru-RU" sz="1200" dirty="0">
              <a:solidFill>
                <a:schemeClr val="accent1">
                  <a:lumMod val="50000"/>
                </a:schemeClr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ru-RU" sz="1200" dirty="0">
                <a:solidFill>
                  <a:schemeClr val="accent1">
                    <a:lumMod val="50000"/>
                  </a:schemeClr>
                </a:solidFill>
              </a:rPr>
              <a:t>О</a:t>
            </a:r>
            <a:r>
              <a:rPr lang="ru-RU" sz="1200" dirty="0" smtClean="0">
                <a:solidFill>
                  <a:schemeClr val="accent1">
                    <a:lumMod val="50000"/>
                  </a:schemeClr>
                </a:solidFill>
              </a:rPr>
              <a:t>беспечение обработки </a:t>
            </a:r>
            <a:r>
              <a:rPr lang="ru-RU" sz="1200" dirty="0">
                <a:solidFill>
                  <a:schemeClr val="accent1">
                    <a:lumMod val="50000"/>
                  </a:schemeClr>
                </a:solidFill>
              </a:rPr>
              <a:t>и </a:t>
            </a:r>
            <a:r>
              <a:rPr lang="ru-RU" sz="1200" dirty="0" smtClean="0">
                <a:solidFill>
                  <a:schemeClr val="accent1">
                    <a:lumMod val="50000"/>
                  </a:schemeClr>
                </a:solidFill>
              </a:rPr>
              <a:t>проверки ЭР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200" dirty="0" smtClean="0">
                <a:solidFill>
                  <a:schemeClr val="accent1">
                    <a:lumMod val="50000"/>
                  </a:schemeClr>
                </a:solidFill>
              </a:rPr>
              <a:t>Обеспечение ознакомления </a:t>
            </a:r>
            <a:r>
              <a:rPr lang="ru-RU" sz="1200" dirty="0">
                <a:solidFill>
                  <a:schemeClr val="accent1">
                    <a:lumMod val="50000"/>
                  </a:schemeClr>
                </a:solidFill>
              </a:rPr>
              <a:t>участников экзаменов с результатами </a:t>
            </a:r>
            <a:r>
              <a:rPr lang="ru-RU" sz="1200" dirty="0" smtClean="0">
                <a:solidFill>
                  <a:schemeClr val="accent1">
                    <a:lumMod val="50000"/>
                  </a:schemeClr>
                </a:solidFill>
              </a:rPr>
              <a:t>экзаменов</a:t>
            </a:r>
            <a:endParaRPr lang="ru-RU" sz="12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40000"/>
              <a:lumOff val="60000"/>
            </a:schemeClr>
          </a:solidFill>
        </p:spPr>
        <p:txBody>
          <a:bodyPr/>
          <a:lstStyle/>
          <a:p>
            <a:pPr algn="ctr" eaLnBrk="1" hangingPunct="1"/>
            <a:r>
              <a:rPr lang="ru-RU" altLang="ru-RU" sz="3200" dirty="0" smtClean="0">
                <a:latin typeface="Arial" charset="0"/>
                <a:cs typeface="Arial" charset="0"/>
              </a:rPr>
              <a:t>В организации и проведении ГИА принимают участие:</a:t>
            </a:r>
          </a:p>
        </p:txBody>
      </p:sp>
      <p:sp>
        <p:nvSpPr>
          <p:cNvPr id="43011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charset="0"/>
              <a:buNone/>
            </a:pPr>
            <a:r>
              <a:rPr lang="ru-RU" altLang="ru-RU" sz="2400" smtClean="0">
                <a:solidFill>
                  <a:schemeClr val="tx1"/>
                </a:solidFill>
              </a:rPr>
              <a:t/>
            </a:r>
            <a:br>
              <a:rPr lang="ru-RU" altLang="ru-RU" sz="2400" smtClean="0">
                <a:solidFill>
                  <a:schemeClr val="tx1"/>
                </a:solidFill>
              </a:rPr>
            </a:br>
            <a:endParaRPr lang="ru-RU" altLang="ru-RU" sz="2400" smtClean="0">
              <a:solidFill>
                <a:schemeClr val="tx1"/>
              </a:solidFill>
            </a:endParaRPr>
          </a:p>
          <a:p>
            <a:pPr eaLnBrk="1" hangingPunct="1"/>
            <a:endParaRPr lang="ru-RU" altLang="ru-RU" smtClean="0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0BDFD9-CE47-4534-BD97-C1E1113A98DD}" type="slidenum">
              <a:rPr lang="ru-RU" altLang="ru-RU" smtClean="0"/>
              <a:pPr>
                <a:defRPr/>
              </a:pPr>
              <a:t>6</a:t>
            </a:fld>
            <a:endParaRPr lang="ru-RU" altLang="ru-RU" dirty="0"/>
          </a:p>
        </p:txBody>
      </p:sp>
      <p:graphicFrame>
        <p:nvGraphicFramePr>
          <p:cNvPr id="4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97310718"/>
              </p:ext>
            </p:extLst>
          </p:nvPr>
        </p:nvGraphicFramePr>
        <p:xfrm>
          <a:off x="142844" y="1428736"/>
          <a:ext cx="8715436" cy="49292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>
          <a:xfrm>
            <a:off x="628650" y="476673"/>
            <a:ext cx="7886700" cy="720080"/>
          </a:xfrm>
        </p:spPr>
        <p:txBody>
          <a:bodyPr>
            <a:normAutofit/>
          </a:bodyPr>
          <a:lstStyle/>
          <a:p>
            <a:pPr algn="ctr" eaLnBrk="1" hangingPunct="1"/>
            <a:r>
              <a:rPr lang="ru-RU" altLang="ru-RU" sz="2800" dirty="0" smtClean="0">
                <a:latin typeface="Arial" charset="0"/>
                <a:cs typeface="Arial" charset="0"/>
              </a:rPr>
              <a:t>Региональный центр обработки информации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36562" y="1482725"/>
            <a:ext cx="8455917" cy="5160963"/>
          </a:xfrm>
        </p:spPr>
        <p:txBody>
          <a:bodyPr rtlCol="0">
            <a:noAutofit/>
          </a:bodyPr>
          <a:lstStyle/>
          <a:p>
            <a:pPr marL="0" indent="0" algn="ctr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1153"/>
              </a:spcAft>
              <a:buFont typeface="Arial" panose="020B0604020202020204" pitchFamily="34" charset="0"/>
              <a:buNone/>
              <a:defRPr/>
            </a:pPr>
            <a:r>
              <a:rPr lang="ru-RU" sz="1400" b="1" dirty="0" smtClean="0">
                <a:solidFill>
                  <a:schemeClr val="accent1">
                    <a:lumMod val="50000"/>
                  </a:schemeClr>
                </a:solidFill>
              </a:rPr>
              <a:t>РЦОИ осуществляет организационное и технологическое обеспечение проведения экзаменов на территориях Республики Дагестан, в том числе обеспечение деятельности по эксплуатации РИС и взаимодействию с ФИС, обработке экзаменационных работ участников экзамена с использованием специальных аппаратно-программных средств. </a:t>
            </a:r>
          </a:p>
          <a:p>
            <a:pPr marL="0" indent="0" algn="just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576"/>
              </a:spcAft>
              <a:buFont typeface="Arial" panose="020B0604020202020204" pitchFamily="34" charset="0"/>
              <a:buNone/>
              <a:defRPr/>
            </a:pPr>
            <a:r>
              <a:rPr lang="ru-RU" sz="1400" b="1" dirty="0" smtClean="0">
                <a:solidFill>
                  <a:schemeClr val="accent1">
                    <a:lumMod val="50000"/>
                  </a:schemeClr>
                </a:solidFill>
              </a:rPr>
              <a:t>Обработка бланков ЕГЭ и ГВЭ: </a:t>
            </a:r>
          </a:p>
          <a:p>
            <a:pPr algn="just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1200"/>
              </a:spcAft>
              <a:buClr>
                <a:srgbClr val="006AB3"/>
              </a:buClr>
              <a:buFont typeface="Wingdings" pitchFamily="2" charset="2"/>
              <a:buChar char="v"/>
              <a:defRPr/>
            </a:pPr>
            <a:r>
              <a:rPr lang="ru-RU" sz="1400" b="1" dirty="0" smtClean="0">
                <a:solidFill>
                  <a:schemeClr val="accent1">
                    <a:lumMod val="50000"/>
                  </a:schemeClr>
                </a:solidFill>
              </a:rPr>
              <a:t>ЕГЭ по математике базового уровня - не позднее трех календарных дней после проведения экзамена;</a:t>
            </a:r>
          </a:p>
          <a:p>
            <a:pPr algn="just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1200"/>
              </a:spcAft>
              <a:buClr>
                <a:srgbClr val="006AB3"/>
              </a:buClr>
              <a:buFont typeface="Wingdings" pitchFamily="2" charset="2"/>
              <a:buChar char="v"/>
              <a:defRPr/>
            </a:pPr>
            <a:r>
              <a:rPr lang="ru-RU" sz="1400" b="1" dirty="0" smtClean="0">
                <a:solidFill>
                  <a:schemeClr val="accent1">
                    <a:lumMod val="50000"/>
                  </a:schemeClr>
                </a:solidFill>
              </a:rPr>
              <a:t>ЕГЭ по математике профильного уровня, ГВЭ по математике - не позднее четырех календарных дней после проведения экзамена; </a:t>
            </a:r>
          </a:p>
          <a:p>
            <a:pPr algn="just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1200"/>
              </a:spcAft>
              <a:buClr>
                <a:srgbClr val="006AB3"/>
              </a:buClr>
              <a:buFont typeface="Wingdings" pitchFamily="2" charset="2"/>
              <a:buChar char="v"/>
              <a:defRPr/>
            </a:pPr>
            <a:r>
              <a:rPr lang="ru-RU" sz="1400" b="1" dirty="0" smtClean="0">
                <a:solidFill>
                  <a:schemeClr val="accent1">
                    <a:lumMod val="50000"/>
                  </a:schemeClr>
                </a:solidFill>
              </a:rPr>
              <a:t>ЕГЭ и ГВЭ по русскому языку - не позднее шести календарных дней после проведения экзамена;</a:t>
            </a:r>
          </a:p>
          <a:p>
            <a:pPr algn="just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1200"/>
              </a:spcAft>
              <a:buClr>
                <a:srgbClr val="006AB3"/>
              </a:buClr>
              <a:buFont typeface="Wingdings" pitchFamily="2" charset="2"/>
              <a:buChar char="v"/>
              <a:defRPr/>
            </a:pPr>
            <a:r>
              <a:rPr lang="ru-RU" sz="1400" b="1" dirty="0" smtClean="0">
                <a:solidFill>
                  <a:schemeClr val="accent1">
                    <a:lumMod val="50000"/>
                  </a:schemeClr>
                </a:solidFill>
              </a:rPr>
              <a:t>ЕГЭ и ГВЭ по учебным предметам по выбору - не позднее четырех календарных дней после проведения соответствующего экзамена;</a:t>
            </a:r>
          </a:p>
          <a:p>
            <a:pPr algn="just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1200"/>
              </a:spcAft>
              <a:buClr>
                <a:srgbClr val="006AB3"/>
              </a:buClr>
              <a:buFont typeface="Wingdings" pitchFamily="2" charset="2"/>
              <a:buChar char="v"/>
              <a:defRPr/>
            </a:pPr>
            <a:r>
              <a:rPr lang="ru-RU" sz="1400" b="1" dirty="0" smtClean="0">
                <a:solidFill>
                  <a:schemeClr val="accent1">
                    <a:lumMod val="50000"/>
                  </a:schemeClr>
                </a:solidFill>
              </a:rPr>
              <a:t>ЕГЭ и ГВЭ по экзаменам, проведенным в досрочный и дополнительный периоды, в резервные сроки каждого из периодов проведения экзаменов, - не позднее трех календарных дней после проведения соответствующего экзамена.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0BDFD9-CE47-4534-BD97-C1E1113A98DD}" type="slidenum">
              <a:rPr lang="ru-RU" altLang="ru-RU" smtClean="0"/>
              <a:pPr>
                <a:defRPr/>
              </a:pPr>
              <a:t>7</a:t>
            </a:fld>
            <a:endParaRPr lang="ru-RU" altLang="ru-RU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628650" y="116632"/>
            <a:ext cx="7886700" cy="1200777"/>
          </a:xfrm>
        </p:spPr>
        <p:txBody>
          <a:bodyPr>
            <a:normAutofit/>
          </a:bodyPr>
          <a:lstStyle/>
          <a:p>
            <a:pPr algn="ctr" eaLnBrk="1" hangingPunct="1"/>
            <a:r>
              <a:rPr lang="ru-RU" altLang="ru-RU" sz="3200" dirty="0" smtClean="0">
                <a:latin typeface="Arial" charset="0"/>
                <a:cs typeface="Arial" charset="0"/>
              </a:rPr>
              <a:t>Государственная экзаменационная комиссия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3259953"/>
            <a:ext cx="9001000" cy="3121183"/>
          </a:xfrm>
        </p:spPr>
        <p:txBody>
          <a:bodyPr rtlCol="0">
            <a:noAutofit/>
          </a:bodyPr>
          <a:lstStyle/>
          <a:p>
            <a:pPr marL="0" indent="0" algn="just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576"/>
              </a:spcAft>
              <a:buFont typeface="Arial" panose="020B0604020202020204" pitchFamily="34" charset="0"/>
              <a:buNone/>
              <a:defRPr/>
            </a:pPr>
            <a:r>
              <a:rPr lang="ru-RU" sz="1800" b="1" dirty="0" smtClean="0"/>
              <a:t>Члены ГЭК:</a:t>
            </a:r>
          </a:p>
          <a:p>
            <a:pPr algn="just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576"/>
              </a:spcAft>
              <a:buClr>
                <a:srgbClr val="006AB3"/>
              </a:buClr>
              <a:buFont typeface="Wingdings" panose="05000000000000000000" pitchFamily="2" charset="2"/>
              <a:buChar char="§"/>
              <a:defRPr/>
            </a:pPr>
            <a:r>
              <a:rPr lang="ru-RU" sz="1400" dirty="0"/>
              <a:t>обеспечивают соблюдение установленного порядка проведения ГИА, в том числе по решению председателя ГЭК не позднее чем за две недели до начала экзаменов проводят проверку готовности ППЭ, обеспечивают доставку </a:t>
            </a:r>
            <a:r>
              <a:rPr lang="ru-RU" sz="1400" dirty="0" smtClean="0"/>
              <a:t>ЭМ в </a:t>
            </a:r>
            <a:r>
              <a:rPr lang="ru-RU" sz="1400" dirty="0"/>
              <a:t>ППЭ в день экзамена, осуществляют контроль за проведением </a:t>
            </a:r>
            <a:r>
              <a:rPr lang="ru-RU" sz="1400" dirty="0" smtClean="0"/>
              <a:t>экзаменов </a:t>
            </a:r>
            <a:r>
              <a:rPr lang="ru-RU" sz="1400" dirty="0"/>
              <a:t>в ППЭ, РЦОИ, местах работы предметных </a:t>
            </a:r>
            <a:r>
              <a:rPr lang="ru-RU" sz="1400" dirty="0" smtClean="0"/>
              <a:t>комиссий </a:t>
            </a:r>
            <a:r>
              <a:rPr lang="ru-RU" sz="1400" dirty="0"/>
              <a:t>и конфликтной комиссии, а также в местах хранения </a:t>
            </a:r>
            <a:r>
              <a:rPr lang="ru-RU" sz="1400" dirty="0" smtClean="0"/>
              <a:t>ЭМ;</a:t>
            </a:r>
            <a:endParaRPr lang="ru-RU" sz="1400" dirty="0"/>
          </a:p>
          <a:p>
            <a:pPr algn="just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576"/>
              </a:spcAft>
              <a:buClr>
                <a:srgbClr val="006AB3"/>
              </a:buClr>
              <a:buFont typeface="Wingdings" panose="05000000000000000000" pitchFamily="2" charset="2"/>
              <a:buChar char="§"/>
              <a:defRPr/>
            </a:pPr>
            <a:r>
              <a:rPr lang="ru-RU" sz="1400" dirty="0"/>
              <a:t>осуществляют взаимодействие с лицами, присутствующими в ППЭ, РЦОИ, в местах работы предметных комиссий и конфликтной комиссии, по обеспечению соблюдения требований Порядка;</a:t>
            </a:r>
          </a:p>
          <a:p>
            <a:pPr algn="just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576"/>
              </a:spcAft>
              <a:buClr>
                <a:srgbClr val="006AB3"/>
              </a:buClr>
              <a:buFont typeface="Wingdings" panose="05000000000000000000" pitchFamily="2" charset="2"/>
              <a:buChar char="§"/>
              <a:defRPr/>
            </a:pPr>
            <a:r>
              <a:rPr lang="ru-RU" sz="1400" dirty="0"/>
              <a:t>в случае выявления нарушений Порядка принимают решение об удалении с экзамена участников экзамена, а также иных лиц, находящихся в ППЭ, по согласованию с председателем ГЭК принимают решение об остановке экзамена в ППЭ или отдельных аудиториях </a:t>
            </a:r>
            <a:r>
              <a:rPr lang="ru-RU" sz="1400" dirty="0" smtClean="0"/>
              <a:t>ППЭ</a:t>
            </a:r>
            <a:endParaRPr lang="ru-RU" sz="1400" dirty="0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0BDFD9-CE47-4534-BD97-C1E1113A98DD}" type="slidenum">
              <a:rPr lang="ru-RU" altLang="ru-RU" smtClean="0"/>
              <a:pPr>
                <a:defRPr/>
              </a:pPr>
              <a:t>8</a:t>
            </a:fld>
            <a:endParaRPr lang="ru-RU" altLang="ru-RU" dirty="0"/>
          </a:p>
        </p:txBody>
      </p:sp>
      <p:sp>
        <p:nvSpPr>
          <p:cNvPr id="4" name="Выноска со стрелкой вправо 3"/>
          <p:cNvSpPr/>
          <p:nvPr/>
        </p:nvSpPr>
        <p:spPr>
          <a:xfrm>
            <a:off x="251520" y="1317409"/>
            <a:ext cx="2016224" cy="1126842"/>
          </a:xfrm>
          <a:prstGeom prst="rightArrowCallout">
            <a:avLst>
              <a:gd name="adj1" fmla="val 25000"/>
              <a:gd name="adj2" fmla="val 25000"/>
              <a:gd name="adj3" fmla="val 14311"/>
              <a:gd name="adj4" fmla="val 83301"/>
            </a:avLst>
          </a:prstGeom>
          <a:solidFill>
            <a:srgbClr val="025B9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Цель создания ГЭК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346326" y="1232758"/>
            <a:ext cx="6638849" cy="50405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rgbClr val="012F4B"/>
                </a:solidFill>
              </a:rPr>
              <a:t>определение соответствия результатов освоения обучающимися ООП требованиям ФГОС</a:t>
            </a:r>
            <a:endParaRPr lang="ru-RU" sz="1600" dirty="0">
              <a:solidFill>
                <a:srgbClr val="012F4B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339751" y="1794244"/>
            <a:ext cx="6645424" cy="3345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>
                <a:solidFill>
                  <a:srgbClr val="012F4B"/>
                </a:solidFill>
              </a:rPr>
              <a:t>о</a:t>
            </a:r>
            <a:r>
              <a:rPr lang="ru-RU" sz="1600" dirty="0" smtClean="0">
                <a:solidFill>
                  <a:srgbClr val="012F4B"/>
                </a:solidFill>
              </a:rPr>
              <a:t>рганизация и координация работы по подготовке и проведению ГИА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339751" y="2181491"/>
            <a:ext cx="6645424" cy="3345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>
                <a:solidFill>
                  <a:srgbClr val="012F4B"/>
                </a:solidFill>
              </a:rPr>
              <a:t>о</a:t>
            </a:r>
            <a:r>
              <a:rPr lang="ru-RU" sz="1600" dirty="0" smtClean="0">
                <a:solidFill>
                  <a:srgbClr val="012F4B"/>
                </a:solidFill>
              </a:rPr>
              <a:t>беспечение соблюдения прав участников ГИА при проведении ГИА</a:t>
            </a:r>
          </a:p>
        </p:txBody>
      </p:sp>
      <p:sp>
        <p:nvSpPr>
          <p:cNvPr id="9" name="Объект 2"/>
          <p:cNvSpPr txBox="1">
            <a:spLocks/>
          </p:cNvSpPr>
          <p:nvPr/>
        </p:nvSpPr>
        <p:spPr bwMode="auto">
          <a:xfrm>
            <a:off x="107504" y="2480701"/>
            <a:ext cx="9001000" cy="779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rgbClr val="012F4B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rgbClr val="012F4B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rgbClr val="012F4B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rgbClr val="012F4B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rgbClr val="012F4B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576"/>
              </a:spcAft>
              <a:buFont typeface="Arial" panose="020B0604020202020204" pitchFamily="34" charset="0"/>
              <a:buNone/>
              <a:defRPr/>
            </a:pPr>
            <a:r>
              <a:rPr lang="ru-RU" sz="1800" b="1" dirty="0" smtClean="0"/>
              <a:t>Председатель ГЭК:</a:t>
            </a:r>
          </a:p>
          <a:p>
            <a:pPr algn="just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576"/>
              </a:spcAft>
              <a:buFont typeface="Wingdings" panose="05000000000000000000" pitchFamily="2" charset="2"/>
              <a:buChar char="§"/>
              <a:defRPr/>
            </a:pPr>
            <a:r>
              <a:rPr lang="ru-RU" sz="1400" dirty="0" smtClean="0"/>
              <a:t>осуществляет </a:t>
            </a:r>
            <a:r>
              <a:rPr lang="ru-RU" sz="1400" dirty="0"/>
              <a:t>общее руководство и координацию деятельности ГЭК по подготовке и проведению экзаменов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z="3200" dirty="0" smtClean="0">
                <a:latin typeface="Arial" charset="0"/>
                <a:cs typeface="Arial" charset="0"/>
              </a:rPr>
              <a:t>Предметные и конфликтные комиссии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0BDFD9-CE47-4534-BD97-C1E1113A98DD}" type="slidenum">
              <a:rPr lang="ru-RU" altLang="ru-RU" smtClean="0"/>
              <a:pPr>
                <a:defRPr/>
              </a:pPr>
              <a:t>9</a:t>
            </a:fld>
            <a:endParaRPr lang="ru-RU" alt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1268760"/>
            <a:ext cx="4176464" cy="5039191"/>
          </a:xfrm>
          <a:prstGeom prst="rect">
            <a:avLst/>
          </a:prstGeom>
        </p:spPr>
        <p:txBody>
          <a:bodyPr wrap="square" lIns="52697" tIns="26348" rIns="52697" bIns="26348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576"/>
              </a:spcAft>
              <a:defRPr/>
            </a:pPr>
            <a:r>
              <a:rPr lang="ru-RU" sz="1600" b="1" dirty="0">
                <a:solidFill>
                  <a:srgbClr val="006AB3"/>
                </a:solidFill>
                <a:latin typeface="+mn-lt"/>
                <a:cs typeface="+mn-cs"/>
              </a:rPr>
              <a:t>Предметные </a:t>
            </a:r>
            <a:r>
              <a:rPr lang="ru-RU" sz="1600" b="1" dirty="0" smtClean="0">
                <a:solidFill>
                  <a:srgbClr val="006AB3"/>
                </a:solidFill>
                <a:latin typeface="+mn-lt"/>
                <a:cs typeface="+mn-cs"/>
              </a:rPr>
              <a:t>комиссии (ПК):</a:t>
            </a:r>
            <a:endParaRPr lang="ru-RU" sz="1600" b="1" dirty="0">
              <a:solidFill>
                <a:srgbClr val="006AB3"/>
              </a:solidFill>
              <a:latin typeface="+mn-lt"/>
              <a:cs typeface="+mn-cs"/>
            </a:endParaRPr>
          </a:p>
          <a:p>
            <a:pPr marL="164678" indent="-164678" algn="just" eaLnBrk="1" fontAlgn="auto" hangingPunct="1">
              <a:spcBef>
                <a:spcPts val="0"/>
              </a:spcBef>
              <a:spcAft>
                <a:spcPts val="576"/>
              </a:spcAft>
              <a:buFont typeface="Arial" panose="020B0604020202020204" pitchFamily="34" charset="0"/>
              <a:buChar char="•"/>
              <a:defRPr/>
            </a:pPr>
            <a:r>
              <a:rPr lang="ru-RU" sz="1300" dirty="0">
                <a:solidFill>
                  <a:srgbClr val="006AB3"/>
                </a:solidFill>
                <a:latin typeface="+mn-lt"/>
                <a:cs typeface="+mn-cs"/>
              </a:rPr>
              <a:t>принимают к рассмотрению экзаменационные работы;</a:t>
            </a:r>
          </a:p>
          <a:p>
            <a:pPr marL="164678" indent="-164678" algn="just" eaLnBrk="1" fontAlgn="auto" hangingPunct="1">
              <a:spcBef>
                <a:spcPts val="0"/>
              </a:spcBef>
              <a:spcAft>
                <a:spcPts val="576"/>
              </a:spcAft>
              <a:buFont typeface="Arial" panose="020B0604020202020204" pitchFamily="34" charset="0"/>
              <a:buChar char="•"/>
              <a:defRPr/>
            </a:pPr>
            <a:r>
              <a:rPr lang="ru-RU" sz="1300" dirty="0">
                <a:solidFill>
                  <a:srgbClr val="006AB3"/>
                </a:solidFill>
                <a:latin typeface="+mn-lt"/>
                <a:cs typeface="+mn-cs"/>
              </a:rPr>
              <a:t>осуществляют проверку ответов участников </a:t>
            </a:r>
            <a:r>
              <a:rPr lang="ru-RU" sz="1300" dirty="0" smtClean="0">
                <a:solidFill>
                  <a:srgbClr val="006AB3"/>
                </a:solidFill>
                <a:latin typeface="+mn-lt"/>
                <a:cs typeface="+mn-cs"/>
              </a:rPr>
              <a:t>экзаменов </a:t>
            </a:r>
            <a:r>
              <a:rPr lang="ru-RU" sz="1300" dirty="0">
                <a:solidFill>
                  <a:srgbClr val="006AB3"/>
                </a:solidFill>
                <a:latin typeface="+mn-lt"/>
                <a:cs typeface="+mn-cs"/>
              </a:rPr>
              <a:t>и их оценивание в соответствии с критериями оценивания по соответствующему учебному предмету, разработка которых организуется </a:t>
            </a:r>
            <a:r>
              <a:rPr lang="ru-RU" sz="1300" dirty="0" err="1" smtClean="0">
                <a:solidFill>
                  <a:srgbClr val="006AB3"/>
                </a:solidFill>
                <a:latin typeface="+mn-lt"/>
                <a:cs typeface="+mn-cs"/>
              </a:rPr>
              <a:t>Рособрнадзором</a:t>
            </a:r>
            <a:endParaRPr lang="ru-RU" sz="1300" dirty="0">
              <a:solidFill>
                <a:srgbClr val="006AB3"/>
              </a:solidFill>
              <a:latin typeface="+mn-lt"/>
              <a:cs typeface="+mn-cs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576"/>
              </a:spcAft>
              <a:defRPr/>
            </a:pPr>
            <a:r>
              <a:rPr lang="ru-RU" sz="1600" b="1" dirty="0" smtClean="0">
                <a:solidFill>
                  <a:srgbClr val="ED1C24"/>
                </a:solidFill>
                <a:latin typeface="+mn-lt"/>
                <a:cs typeface="+mn-cs"/>
              </a:rPr>
              <a:t>Председатель ПК</a:t>
            </a:r>
            <a:r>
              <a:rPr lang="ru-RU" sz="1600" b="1" dirty="0" smtClean="0">
                <a:solidFill>
                  <a:srgbClr val="ED1C24"/>
                </a:solidFill>
              </a:rPr>
              <a:t>:</a:t>
            </a:r>
            <a:endParaRPr lang="ru-RU" sz="1600" b="1" dirty="0">
              <a:solidFill>
                <a:srgbClr val="ED1C24"/>
              </a:solidFill>
            </a:endParaRPr>
          </a:p>
          <a:p>
            <a:pPr marL="164678" indent="-164678" algn="just" eaLnBrk="1" fontAlgn="auto" hangingPunct="1">
              <a:spcBef>
                <a:spcPts val="0"/>
              </a:spcBef>
              <a:spcAft>
                <a:spcPts val="576"/>
              </a:spcAft>
              <a:buFont typeface="Arial" panose="020B0604020202020204" pitchFamily="34" charset="0"/>
              <a:buChar char="•"/>
              <a:defRPr/>
            </a:pPr>
            <a:r>
              <a:rPr lang="ru-RU" sz="1300" dirty="0">
                <a:solidFill>
                  <a:srgbClr val="006AB3"/>
                </a:solidFill>
                <a:latin typeface="+mn-lt"/>
                <a:cs typeface="+mn-cs"/>
              </a:rPr>
              <a:t>представляет председателю ГЭК предложения по составу </a:t>
            </a:r>
            <a:r>
              <a:rPr lang="ru-RU" sz="1300" dirty="0" smtClean="0">
                <a:solidFill>
                  <a:srgbClr val="006AB3"/>
                </a:solidFill>
                <a:latin typeface="+mn-lt"/>
                <a:cs typeface="+mn-cs"/>
              </a:rPr>
              <a:t>ПК;</a:t>
            </a:r>
            <a:endParaRPr lang="ru-RU" sz="1300" dirty="0">
              <a:solidFill>
                <a:srgbClr val="006AB3"/>
              </a:solidFill>
              <a:latin typeface="+mn-lt"/>
              <a:cs typeface="+mn-cs"/>
            </a:endParaRPr>
          </a:p>
          <a:p>
            <a:pPr marL="164678" indent="-164678" algn="just" eaLnBrk="1" fontAlgn="auto" hangingPunct="1">
              <a:spcBef>
                <a:spcPts val="0"/>
              </a:spcBef>
              <a:spcAft>
                <a:spcPts val="576"/>
              </a:spcAft>
              <a:buFont typeface="Arial" panose="020B0604020202020204" pitchFamily="34" charset="0"/>
              <a:buChar char="•"/>
              <a:defRPr/>
            </a:pPr>
            <a:r>
              <a:rPr lang="ru-RU" sz="1300" dirty="0">
                <a:solidFill>
                  <a:srgbClr val="006AB3"/>
                </a:solidFill>
                <a:latin typeface="+mn-lt"/>
                <a:cs typeface="+mn-cs"/>
              </a:rPr>
              <a:t>представляет председателю ГЭК кандидатуры членов </a:t>
            </a:r>
            <a:r>
              <a:rPr lang="ru-RU" sz="1300" dirty="0" smtClean="0">
                <a:solidFill>
                  <a:srgbClr val="006AB3"/>
                </a:solidFill>
                <a:latin typeface="+mn-lt"/>
                <a:cs typeface="+mn-cs"/>
              </a:rPr>
              <a:t>ПК, </a:t>
            </a:r>
            <a:r>
              <a:rPr lang="ru-RU" sz="1300" dirty="0">
                <a:solidFill>
                  <a:srgbClr val="006AB3"/>
                </a:solidFill>
                <a:latin typeface="+mn-lt"/>
                <a:cs typeface="+mn-cs"/>
              </a:rPr>
              <a:t>направляемых для включения в состав </a:t>
            </a:r>
            <a:r>
              <a:rPr lang="ru-RU" sz="1300" dirty="0" smtClean="0">
                <a:solidFill>
                  <a:srgbClr val="006AB3"/>
                </a:solidFill>
                <a:latin typeface="+mn-lt"/>
                <a:cs typeface="+mn-cs"/>
              </a:rPr>
              <a:t>ПК, </a:t>
            </a:r>
            <a:r>
              <a:rPr lang="ru-RU" sz="1300" dirty="0">
                <a:solidFill>
                  <a:srgbClr val="006AB3"/>
                </a:solidFill>
                <a:latin typeface="+mn-lt"/>
                <a:cs typeface="+mn-cs"/>
              </a:rPr>
              <a:t>создаваемых </a:t>
            </a:r>
            <a:r>
              <a:rPr lang="ru-RU" sz="1300" dirty="0" err="1">
                <a:solidFill>
                  <a:srgbClr val="006AB3"/>
                </a:solidFill>
                <a:latin typeface="+mn-lt"/>
                <a:cs typeface="+mn-cs"/>
              </a:rPr>
              <a:t>Рособрнадзором</a:t>
            </a:r>
            <a:r>
              <a:rPr lang="ru-RU" sz="1300" dirty="0">
                <a:solidFill>
                  <a:srgbClr val="006AB3"/>
                </a:solidFill>
                <a:latin typeface="+mn-lt"/>
                <a:cs typeface="+mn-cs"/>
              </a:rPr>
              <a:t>;</a:t>
            </a:r>
          </a:p>
          <a:p>
            <a:pPr marL="164678" indent="-164678" algn="just" eaLnBrk="1" fontAlgn="auto" hangingPunct="1">
              <a:spcBef>
                <a:spcPts val="0"/>
              </a:spcBef>
              <a:spcAft>
                <a:spcPts val="576"/>
              </a:spcAft>
              <a:buFont typeface="Arial" panose="020B0604020202020204" pitchFamily="34" charset="0"/>
              <a:buChar char="•"/>
              <a:defRPr/>
            </a:pPr>
            <a:r>
              <a:rPr lang="ru-RU" sz="1300" dirty="0">
                <a:solidFill>
                  <a:srgbClr val="006AB3"/>
                </a:solidFill>
                <a:latin typeface="+mn-lt"/>
                <a:cs typeface="+mn-cs"/>
              </a:rPr>
              <a:t>по согласованию с руководителем РЦОИ формирует график работы </a:t>
            </a:r>
            <a:r>
              <a:rPr lang="ru-RU" sz="1300" dirty="0" smtClean="0">
                <a:solidFill>
                  <a:srgbClr val="006AB3"/>
                </a:solidFill>
                <a:latin typeface="+mn-lt"/>
                <a:cs typeface="+mn-cs"/>
              </a:rPr>
              <a:t>ПК;</a:t>
            </a:r>
            <a:endParaRPr lang="ru-RU" sz="1300" dirty="0">
              <a:solidFill>
                <a:srgbClr val="006AB3"/>
              </a:solidFill>
              <a:latin typeface="+mn-lt"/>
              <a:cs typeface="+mn-cs"/>
            </a:endParaRPr>
          </a:p>
          <a:p>
            <a:pPr marL="164678" indent="-164678" algn="just" eaLnBrk="1" fontAlgn="auto" hangingPunct="1">
              <a:spcBef>
                <a:spcPts val="0"/>
              </a:spcBef>
              <a:spcAft>
                <a:spcPts val="576"/>
              </a:spcAft>
              <a:buFont typeface="Arial" panose="020B0604020202020204" pitchFamily="34" charset="0"/>
              <a:buChar char="•"/>
              <a:defRPr/>
            </a:pPr>
            <a:r>
              <a:rPr lang="ru-RU" sz="1300" dirty="0">
                <a:solidFill>
                  <a:srgbClr val="006AB3"/>
                </a:solidFill>
                <a:latin typeface="+mn-lt"/>
                <a:cs typeface="+mn-cs"/>
              </a:rPr>
              <a:t>осуществляет консультирование экспертов по вопросам оценивания </a:t>
            </a:r>
            <a:r>
              <a:rPr lang="ru-RU" sz="1300" dirty="0" smtClean="0">
                <a:solidFill>
                  <a:srgbClr val="006AB3"/>
                </a:solidFill>
                <a:latin typeface="+mn-lt"/>
                <a:cs typeface="+mn-cs"/>
              </a:rPr>
              <a:t>ЭР (в </a:t>
            </a:r>
            <a:r>
              <a:rPr lang="ru-RU" sz="1300" dirty="0">
                <a:solidFill>
                  <a:srgbClr val="006AB3"/>
                </a:solidFill>
                <a:latin typeface="+mn-lt"/>
                <a:cs typeface="+mn-cs"/>
              </a:rPr>
              <a:t>том числе устных ответов);</a:t>
            </a:r>
          </a:p>
          <a:p>
            <a:pPr marL="164678" indent="-164678" algn="just" eaLnBrk="1" fontAlgn="auto" hangingPunct="1">
              <a:spcBef>
                <a:spcPts val="0"/>
              </a:spcBef>
              <a:spcAft>
                <a:spcPts val="576"/>
              </a:spcAft>
              <a:buFont typeface="Arial" panose="020B0604020202020204" pitchFamily="34" charset="0"/>
              <a:buChar char="•"/>
              <a:defRPr/>
            </a:pPr>
            <a:r>
              <a:rPr lang="ru-RU" sz="1300" dirty="0">
                <a:solidFill>
                  <a:srgbClr val="006AB3"/>
                </a:solidFill>
                <a:latin typeface="+mn-lt"/>
                <a:cs typeface="+mn-cs"/>
              </a:rPr>
              <a:t>взаимодействует с руководителем РЦОИ, председателем </a:t>
            </a:r>
            <a:r>
              <a:rPr lang="ru-RU" sz="1300" dirty="0" smtClean="0">
                <a:solidFill>
                  <a:srgbClr val="006AB3"/>
                </a:solidFill>
                <a:latin typeface="+mn-lt"/>
                <a:cs typeface="+mn-cs"/>
              </a:rPr>
              <a:t>КК, </a:t>
            </a:r>
            <a:r>
              <a:rPr lang="ru-RU" sz="1300" dirty="0">
                <a:solidFill>
                  <a:srgbClr val="006AB3"/>
                </a:solidFill>
                <a:latin typeface="+mn-lt"/>
                <a:cs typeface="+mn-cs"/>
              </a:rPr>
              <a:t>Комиссией по разработке КИМ;</a:t>
            </a:r>
          </a:p>
          <a:p>
            <a:pPr marL="164678" indent="-164678" algn="just" eaLnBrk="1" fontAlgn="auto" hangingPunct="1">
              <a:spcBef>
                <a:spcPts val="0"/>
              </a:spcBef>
              <a:spcAft>
                <a:spcPts val="576"/>
              </a:spcAft>
              <a:buFont typeface="Arial" panose="020B0604020202020204" pitchFamily="34" charset="0"/>
              <a:buChar char="•"/>
              <a:defRPr/>
            </a:pPr>
            <a:r>
              <a:rPr lang="ru-RU" sz="1300" dirty="0">
                <a:solidFill>
                  <a:srgbClr val="006AB3"/>
                </a:solidFill>
                <a:latin typeface="+mn-lt"/>
                <a:cs typeface="+mn-cs"/>
              </a:rPr>
              <a:t>представляет в </a:t>
            </a:r>
            <a:r>
              <a:rPr lang="ru-RU" sz="1300" dirty="0" smtClean="0">
                <a:solidFill>
                  <a:srgbClr val="006AB3"/>
                </a:solidFill>
                <a:latin typeface="+mn-lt"/>
                <a:cs typeface="+mn-cs"/>
              </a:rPr>
              <a:t>ГЭК РД </a:t>
            </a:r>
            <a:r>
              <a:rPr lang="ru-RU" sz="1300" dirty="0">
                <a:solidFill>
                  <a:srgbClr val="006AB3"/>
                </a:solidFill>
                <a:latin typeface="+mn-lt"/>
                <a:cs typeface="+mn-cs"/>
              </a:rPr>
              <a:t>информацию о случаях нарушения экспертом </a:t>
            </a:r>
            <a:r>
              <a:rPr lang="ru-RU" sz="1300" dirty="0" smtClean="0">
                <a:solidFill>
                  <a:srgbClr val="006AB3"/>
                </a:solidFill>
                <a:latin typeface="+mn-lt"/>
                <a:cs typeface="+mn-cs"/>
              </a:rPr>
              <a:t>Порядка</a:t>
            </a:r>
            <a:endParaRPr lang="ru-RU" sz="1300" dirty="0">
              <a:solidFill>
                <a:srgbClr val="006AB3"/>
              </a:solidFill>
              <a:latin typeface="+mn-lt"/>
              <a:cs typeface="+mn-cs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716016" y="1268760"/>
            <a:ext cx="4248472" cy="5039191"/>
          </a:xfrm>
          <a:prstGeom prst="rect">
            <a:avLst/>
          </a:prstGeom>
        </p:spPr>
        <p:txBody>
          <a:bodyPr wrap="square" lIns="52697" tIns="26348" rIns="52697" bIns="26348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576"/>
              </a:spcAft>
              <a:defRPr/>
            </a:pPr>
            <a:r>
              <a:rPr lang="ru-RU" sz="1600" b="1" dirty="0">
                <a:solidFill>
                  <a:srgbClr val="006AB3"/>
                </a:solidFill>
                <a:latin typeface="+mn-lt"/>
                <a:cs typeface="+mn-cs"/>
              </a:rPr>
              <a:t>Конфликтная </a:t>
            </a:r>
            <a:r>
              <a:rPr lang="ru-RU" sz="1600" b="1" dirty="0" smtClean="0">
                <a:solidFill>
                  <a:srgbClr val="006AB3"/>
                </a:solidFill>
                <a:latin typeface="+mn-lt"/>
                <a:cs typeface="+mn-cs"/>
              </a:rPr>
              <a:t>комиссия (КК):</a:t>
            </a:r>
            <a:endParaRPr lang="ru-RU" sz="1600" b="1" dirty="0">
              <a:solidFill>
                <a:srgbClr val="006AB3"/>
              </a:solidFill>
              <a:latin typeface="+mn-lt"/>
              <a:cs typeface="+mn-cs"/>
            </a:endParaRPr>
          </a:p>
          <a:p>
            <a:pPr marL="164678" indent="-164678" algn="just" eaLnBrk="1" fontAlgn="auto" hangingPunct="1">
              <a:spcBef>
                <a:spcPts val="0"/>
              </a:spcBef>
              <a:spcAft>
                <a:spcPts val="576"/>
              </a:spcAft>
              <a:buFont typeface="Arial" panose="020B0604020202020204" pitchFamily="34" charset="0"/>
              <a:buChar char="•"/>
              <a:defRPr/>
            </a:pPr>
            <a:r>
              <a:rPr lang="ru-RU" sz="1300" dirty="0">
                <a:solidFill>
                  <a:srgbClr val="006AB3"/>
                </a:solidFill>
                <a:latin typeface="+mn-lt"/>
                <a:cs typeface="+mn-cs"/>
              </a:rPr>
              <a:t>принимает и рассматривает апелляции участников экзамена по вопросам нарушения Порядка, а также о несогласии с выставленными баллами;</a:t>
            </a:r>
          </a:p>
          <a:p>
            <a:pPr marL="164678" indent="-164678" algn="just" eaLnBrk="1" fontAlgn="auto" hangingPunct="1">
              <a:spcBef>
                <a:spcPts val="0"/>
              </a:spcBef>
              <a:spcAft>
                <a:spcPts val="576"/>
              </a:spcAft>
              <a:buFont typeface="Arial" panose="020B0604020202020204" pitchFamily="34" charset="0"/>
              <a:buChar char="•"/>
              <a:defRPr/>
            </a:pPr>
            <a:r>
              <a:rPr lang="ru-RU" sz="1300" dirty="0">
                <a:solidFill>
                  <a:srgbClr val="006AB3"/>
                </a:solidFill>
                <a:latin typeface="+mn-lt"/>
                <a:cs typeface="+mn-cs"/>
              </a:rPr>
              <a:t>по представлению председателя </a:t>
            </a:r>
            <a:r>
              <a:rPr lang="ru-RU" sz="1300" dirty="0" smtClean="0">
                <a:solidFill>
                  <a:srgbClr val="006AB3"/>
                </a:solidFill>
                <a:latin typeface="+mn-lt"/>
                <a:cs typeface="+mn-cs"/>
              </a:rPr>
              <a:t>ПК </a:t>
            </a:r>
            <a:r>
              <a:rPr lang="ru-RU" sz="1300" dirty="0">
                <a:solidFill>
                  <a:srgbClr val="006AB3"/>
                </a:solidFill>
                <a:latin typeface="+mn-lt"/>
                <a:cs typeface="+mn-cs"/>
              </a:rPr>
              <a:t>привлекает к рассмотрению апелляции о несогласии с выставленными баллами эксперта </a:t>
            </a:r>
            <a:r>
              <a:rPr lang="ru-RU" sz="1300" dirty="0" smtClean="0">
                <a:solidFill>
                  <a:srgbClr val="006AB3"/>
                </a:solidFill>
                <a:latin typeface="+mn-lt"/>
                <a:cs typeface="+mn-cs"/>
              </a:rPr>
              <a:t>ПК </a:t>
            </a:r>
            <a:r>
              <a:rPr lang="ru-RU" sz="1300" dirty="0">
                <a:solidFill>
                  <a:srgbClr val="006AB3"/>
                </a:solidFill>
                <a:latin typeface="+mn-lt"/>
                <a:cs typeface="+mn-cs"/>
              </a:rPr>
              <a:t>по соответствующему учебному предмету для установления правильности оценивания ответов на задания </a:t>
            </a:r>
            <a:r>
              <a:rPr lang="ru-RU" sz="1300" dirty="0" smtClean="0">
                <a:solidFill>
                  <a:srgbClr val="006AB3"/>
                </a:solidFill>
                <a:latin typeface="+mn-lt"/>
                <a:cs typeface="+mn-cs"/>
              </a:rPr>
              <a:t>ЭР, </a:t>
            </a:r>
            <a:r>
              <a:rPr lang="ru-RU" sz="1300" dirty="0">
                <a:solidFill>
                  <a:srgbClr val="006AB3"/>
                </a:solidFill>
                <a:latin typeface="+mn-lt"/>
                <a:cs typeface="+mn-cs"/>
              </a:rPr>
              <a:t>предусматривающие развернутый ответ участника экзамена, подавшего указанную апелляцию;</a:t>
            </a:r>
          </a:p>
          <a:p>
            <a:pPr marL="164678" indent="-164678" algn="just" eaLnBrk="1" fontAlgn="auto" hangingPunct="1">
              <a:spcBef>
                <a:spcPts val="0"/>
              </a:spcBef>
              <a:spcAft>
                <a:spcPts val="576"/>
              </a:spcAft>
              <a:buFont typeface="Arial" panose="020B0604020202020204" pitchFamily="34" charset="0"/>
              <a:buChar char="•"/>
              <a:defRPr/>
            </a:pPr>
            <a:r>
              <a:rPr lang="ru-RU" sz="1300" dirty="0">
                <a:solidFill>
                  <a:srgbClr val="006AB3"/>
                </a:solidFill>
                <a:latin typeface="+mn-lt"/>
                <a:cs typeface="+mn-cs"/>
              </a:rPr>
              <a:t>принимает по результатам рассмотрения апелляции решение об удовлетворении или отклонении апелляции участника экзамена;</a:t>
            </a:r>
          </a:p>
          <a:p>
            <a:pPr marL="164678" indent="-164678" algn="just" eaLnBrk="1" fontAlgn="auto" hangingPunct="1">
              <a:spcBef>
                <a:spcPts val="0"/>
              </a:spcBef>
              <a:spcAft>
                <a:spcPts val="576"/>
              </a:spcAft>
              <a:buFont typeface="Arial" panose="020B0604020202020204" pitchFamily="34" charset="0"/>
              <a:buChar char="•"/>
              <a:defRPr/>
            </a:pPr>
            <a:r>
              <a:rPr lang="ru-RU" sz="1300" dirty="0">
                <a:solidFill>
                  <a:srgbClr val="006AB3"/>
                </a:solidFill>
                <a:latin typeface="+mn-lt"/>
                <a:cs typeface="+mn-cs"/>
              </a:rPr>
              <a:t>информирует участников ГИА и (или) их родителей (законных представителей), а также участников ЕГЭ, подавших апелляции, и ГЭК о принятых решениях не позднее трех рабочих дней со дня принятия соответствующих </a:t>
            </a:r>
            <a:r>
              <a:rPr lang="ru-RU" sz="1300" dirty="0" smtClean="0">
                <a:solidFill>
                  <a:srgbClr val="006AB3"/>
                </a:solidFill>
                <a:latin typeface="+mn-lt"/>
                <a:cs typeface="+mn-cs"/>
              </a:rPr>
              <a:t>решений</a:t>
            </a:r>
          </a:p>
          <a:p>
            <a:pPr algn="ctr" eaLnBrk="1" fontAlgn="auto" hangingPunct="1">
              <a:spcBef>
                <a:spcPts val="0"/>
              </a:spcBef>
              <a:spcAft>
                <a:spcPts val="576"/>
              </a:spcAft>
              <a:defRPr/>
            </a:pPr>
            <a:r>
              <a:rPr lang="ru-RU" sz="1600" b="1" dirty="0" smtClean="0">
                <a:solidFill>
                  <a:srgbClr val="ED1C24"/>
                </a:solidFill>
                <a:latin typeface="+mn-lt"/>
                <a:cs typeface="+mn-cs"/>
              </a:rPr>
              <a:t>Председатель КК:</a:t>
            </a:r>
            <a:endParaRPr lang="ru-RU" sz="1600" b="1" dirty="0">
              <a:solidFill>
                <a:srgbClr val="ED1C24"/>
              </a:solidFill>
              <a:latin typeface="+mn-lt"/>
              <a:cs typeface="+mn-cs"/>
            </a:endParaRPr>
          </a:p>
          <a:p>
            <a:pPr marL="164678" indent="-164678" algn="just" eaLnBrk="1" fontAlgn="auto" hangingPunct="1">
              <a:spcBef>
                <a:spcPts val="0"/>
              </a:spcBef>
              <a:spcAft>
                <a:spcPts val="576"/>
              </a:spcAft>
              <a:buFont typeface="Arial" panose="020B0604020202020204" pitchFamily="34" charset="0"/>
              <a:buChar char="•"/>
              <a:defRPr/>
            </a:pPr>
            <a:r>
              <a:rPr lang="ru-RU" sz="1300" dirty="0">
                <a:solidFill>
                  <a:srgbClr val="006AB3"/>
                </a:solidFill>
                <a:latin typeface="+mn-lt"/>
                <a:cs typeface="+mn-cs"/>
              </a:rPr>
              <a:t>осуществляет </a:t>
            </a:r>
            <a:r>
              <a:rPr lang="ru-RU" sz="1300" dirty="0" smtClean="0">
                <a:solidFill>
                  <a:srgbClr val="006AB3"/>
                </a:solidFill>
                <a:latin typeface="+mn-lt"/>
                <a:cs typeface="+mn-cs"/>
              </a:rPr>
              <a:t>руководство и координацию деятельности КК</a:t>
            </a:r>
            <a:endParaRPr lang="ru-RU" sz="1300" dirty="0">
              <a:solidFill>
                <a:srgbClr val="006AB3"/>
              </a:solidFill>
              <a:latin typeface="+mn-lt"/>
              <a:cs typeface="+mn-cs"/>
            </a:endParaRPr>
          </a:p>
        </p:txBody>
      </p:sp>
      <p:sp>
        <p:nvSpPr>
          <p:cNvPr id="3" name="Прямоугольник 2"/>
          <p:cNvSpPr/>
          <p:nvPr/>
        </p:nvSpPr>
        <p:spPr>
          <a:xfrm rot="5400000" flipV="1">
            <a:off x="2123728" y="3804868"/>
            <a:ext cx="4968553" cy="588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z="3200" dirty="0" smtClean="0">
                <a:latin typeface="Arial" charset="0"/>
                <a:cs typeface="Arial" charset="0"/>
              </a:rPr>
              <a:t>Содействие проведению экзаменов</a:t>
            </a:r>
            <a:endParaRPr lang="ru-RU" altLang="ru-RU" sz="3200" dirty="0" smtClean="0">
              <a:solidFill>
                <a:srgbClr val="E2001A"/>
              </a:solidFill>
              <a:latin typeface="Arial" charset="0"/>
              <a:cs typeface="Arial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0BDFD9-CE47-4534-BD97-C1E1113A98DD}" type="slidenum">
              <a:rPr lang="ru-RU" altLang="ru-RU" smtClean="0"/>
              <a:pPr>
                <a:defRPr/>
              </a:pPr>
              <a:t>10</a:t>
            </a:fld>
            <a:endParaRPr lang="ru-RU" altLang="ru-RU" dirty="0"/>
          </a:p>
        </p:txBody>
      </p:sp>
      <p:sp>
        <p:nvSpPr>
          <p:cNvPr id="4" name="Выноска со стрелкой вниз 3"/>
          <p:cNvSpPr/>
          <p:nvPr/>
        </p:nvSpPr>
        <p:spPr>
          <a:xfrm>
            <a:off x="971600" y="1340768"/>
            <a:ext cx="7128793" cy="792088"/>
          </a:xfrm>
          <a:prstGeom prst="downArrowCallout">
            <a:avLst/>
          </a:prstGeom>
          <a:solidFill>
            <a:srgbClr val="025B9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Образовательные организации: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51520" y="2204864"/>
            <a:ext cx="8568952" cy="4248472"/>
          </a:xfrm>
          <a:prstGeom prst="rect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t"/>
          <a:lstStyle/>
          <a:p>
            <a:pPr marL="285750" indent="-285750" algn="just" eaLnBrk="1" hangingPunct="1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ru-RU" sz="1600" dirty="0" smtClean="0">
                <a:solidFill>
                  <a:srgbClr val="012F4B"/>
                </a:solidFill>
              </a:rPr>
              <a:t>направляют своих работников для работы в качестве руководителей и организаторов ППЭ, членов ГЭК, предметных комиссий, конфликтной комиссии, технических специалистов, ассистентов, экзаменаторов-собеседников и осуществляют контроль за участием своих работников в проведении экзаменов;</a:t>
            </a:r>
          </a:p>
          <a:p>
            <a:pPr marL="285750" indent="-285750" algn="just" eaLnBrk="1" hangingPunct="1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ru-RU" sz="1600" dirty="0" smtClean="0">
                <a:solidFill>
                  <a:srgbClr val="012F4B"/>
                </a:solidFill>
              </a:rPr>
              <a:t>под подпись информируют работников о сроках, местах и порядке проведения экзаменов необходимости соблюдения порядка проведения ГИА и об ответственности за нарушение Порядка;</a:t>
            </a:r>
          </a:p>
          <a:p>
            <a:pPr marL="285750" indent="-285750" algn="just" eaLnBrk="1" hangingPunct="1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ru-RU" sz="1600" dirty="0" smtClean="0">
                <a:solidFill>
                  <a:srgbClr val="012F4B"/>
                </a:solidFill>
              </a:rPr>
              <a:t>вносят сведения в РИС в порядке, устанавливаемом Правительством Российской Федерации;</a:t>
            </a:r>
          </a:p>
          <a:p>
            <a:pPr marL="285750" indent="-285750" algn="just" eaLnBrk="1" hangingPunct="1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ru-RU" sz="1600" dirty="0" smtClean="0">
                <a:solidFill>
                  <a:srgbClr val="012F4B"/>
                </a:solidFill>
              </a:rPr>
              <a:t> под подпись информируют участников ГИА и их родителей (законных представителей) по вопросам, связанным с организацией и проведением ГИА</a:t>
            </a:r>
            <a:endParaRPr lang="ru-RU" sz="1600" dirty="0">
              <a:solidFill>
                <a:srgbClr val="012F4B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altLang="ru-RU" sz="2800" dirty="0" smtClean="0">
                <a:latin typeface="Arial" charset="0"/>
                <a:cs typeface="Arial" charset="0"/>
              </a:rPr>
              <a:t>Использование и хранение контрольных измерительных материалов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55028466"/>
              </p:ext>
            </p:extLst>
          </p:nvPr>
        </p:nvGraphicFramePr>
        <p:xfrm>
          <a:off x="251520" y="1484785"/>
          <a:ext cx="8712968" cy="50848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0BDFD9-CE47-4534-BD97-C1E1113A98DD}" type="slidenum">
              <a:rPr lang="ru-RU" altLang="ru-RU" smtClean="0"/>
              <a:pPr>
                <a:defRPr/>
              </a:pPr>
              <a:t>11</a:t>
            </a:fld>
            <a:endParaRPr lang="ru-RU" altLang="ru-RU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Заголовок 1"/>
          <p:cNvSpPr>
            <a:spLocks noGrp="1"/>
          </p:cNvSpPr>
          <p:nvPr>
            <p:ph type="title"/>
          </p:nvPr>
        </p:nvSpPr>
        <p:spPr>
          <a:xfrm>
            <a:off x="285719" y="188640"/>
            <a:ext cx="8359805" cy="792089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ru-RU" altLang="ru-RU" sz="1200" dirty="0" smtClean="0">
                <a:latin typeface="Arial" charset="0"/>
                <a:cs typeface="Arial" charset="0"/>
              </a:rPr>
              <a:t/>
            </a:r>
            <a:br>
              <a:rPr lang="ru-RU" altLang="ru-RU" sz="1200" dirty="0" smtClean="0">
                <a:latin typeface="Arial" charset="0"/>
                <a:cs typeface="Arial" charset="0"/>
              </a:rPr>
            </a:br>
            <a:r>
              <a:rPr lang="ru-RU" altLang="ru-RU" sz="1200" dirty="0" smtClean="0">
                <a:latin typeface="Arial" charset="0"/>
                <a:cs typeface="Arial" charset="0"/>
              </a:rPr>
              <a:t/>
            </a:r>
            <a:br>
              <a:rPr lang="ru-RU" altLang="ru-RU" sz="1200" dirty="0" smtClean="0">
                <a:latin typeface="Arial" charset="0"/>
                <a:cs typeface="Arial" charset="0"/>
              </a:rPr>
            </a:br>
            <a:r>
              <a:rPr lang="ru-RU" altLang="ru-RU" sz="1600" b="1" dirty="0" smtClean="0">
                <a:solidFill>
                  <a:schemeClr val="tx2"/>
                </a:solidFill>
                <a:latin typeface="Arial" charset="0"/>
                <a:cs typeface="Arial" charset="0"/>
              </a:rPr>
              <a:t>Приказ Минпросвещения России и Рособрнадзора </a:t>
            </a:r>
            <a:r>
              <a:rPr lang="ru-RU" altLang="ru-RU" sz="1600" b="1" dirty="0">
                <a:solidFill>
                  <a:schemeClr val="tx2"/>
                </a:solidFill>
                <a:latin typeface="Arial" charset="0"/>
                <a:cs typeface="Arial" charset="0"/>
              </a:rPr>
              <a:t>о</a:t>
            </a:r>
            <a:r>
              <a:rPr lang="ru-RU" altLang="ru-RU" sz="1600" b="1" dirty="0" smtClean="0">
                <a:solidFill>
                  <a:schemeClr val="tx2"/>
                </a:solidFill>
                <a:latin typeface="Arial" charset="0"/>
                <a:cs typeface="Arial" charset="0"/>
              </a:rPr>
              <a:t>б утверждении единого расписания и продолжительности проведения единого государственного экзамена по каждому учебному предмету, перечня средств обучения и воспитания, используемых при его проведении </a:t>
            </a:r>
            <a:r>
              <a:rPr lang="ru-RU" altLang="ru-RU" sz="1200" b="1" dirty="0" smtClean="0">
                <a:latin typeface="Arial" charset="0"/>
                <a:cs typeface="Arial" charset="0"/>
              </a:rPr>
              <a:t/>
            </a:r>
            <a:br>
              <a:rPr lang="ru-RU" altLang="ru-RU" sz="1200" b="1" dirty="0" smtClean="0">
                <a:latin typeface="Arial" charset="0"/>
                <a:cs typeface="Arial" charset="0"/>
              </a:rPr>
            </a:br>
            <a:r>
              <a:rPr lang="ru-RU" altLang="ru-RU" sz="1200" b="1" dirty="0" smtClean="0">
                <a:latin typeface="Arial" charset="0"/>
                <a:cs typeface="Arial" charset="0"/>
              </a:rPr>
              <a:t/>
            </a:r>
            <a:br>
              <a:rPr lang="ru-RU" altLang="ru-RU" sz="1200" b="1" dirty="0" smtClean="0">
                <a:latin typeface="Arial" charset="0"/>
                <a:cs typeface="Arial" charset="0"/>
              </a:rPr>
            </a:br>
            <a:endParaRPr lang="ru-RU" altLang="ru-RU" sz="1200" b="1" dirty="0" smtClean="0">
              <a:latin typeface="Arial" charset="0"/>
              <a:cs typeface="Arial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0BDFD9-CE47-4534-BD97-C1E1113A98DD}" type="slidenum">
              <a:rPr lang="ru-RU" altLang="ru-RU" smtClean="0"/>
              <a:pPr>
                <a:defRPr/>
              </a:pPr>
              <a:t>12</a:t>
            </a:fld>
            <a:endParaRPr lang="ru-RU" altLang="ru-RU" dirty="0"/>
          </a:p>
        </p:txBody>
      </p:sp>
      <p:sp>
        <p:nvSpPr>
          <p:cNvPr id="26627" name="Объект 2"/>
          <p:cNvSpPr txBox="1">
            <a:spLocks/>
          </p:cNvSpPr>
          <p:nvPr/>
        </p:nvSpPr>
        <p:spPr bwMode="auto">
          <a:xfrm>
            <a:off x="415925" y="1280391"/>
            <a:ext cx="8229600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8422" tIns="49211" rIns="98422" bIns="49211"/>
          <a:lstStyle>
            <a:lvl1pPr defTabSz="1706563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1706563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1706563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1706563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1706563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17065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17065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17065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17065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ct val="20000"/>
              </a:spcBef>
              <a:spcAft>
                <a:spcPts val="1150"/>
              </a:spcAft>
              <a:buFont typeface="Arial" charset="0"/>
              <a:buNone/>
            </a:pPr>
            <a:r>
              <a:rPr lang="ru-RU" altLang="ru-RU" sz="1400" b="1" dirty="0">
                <a:solidFill>
                  <a:srgbClr val="006AB3"/>
                </a:solidFill>
              </a:rPr>
              <a:t>Начало </a:t>
            </a:r>
            <a:r>
              <a:rPr lang="ru-RU" altLang="ru-RU" sz="1400" b="1" dirty="0">
                <a:solidFill>
                  <a:srgbClr val="0072BC"/>
                </a:solidFill>
              </a:rPr>
              <a:t>ЕГЭ</a:t>
            </a:r>
            <a:r>
              <a:rPr lang="ru-RU" altLang="ru-RU" sz="1400" dirty="0">
                <a:solidFill>
                  <a:srgbClr val="0072BC"/>
                </a:solidFill>
              </a:rPr>
              <a:t> </a:t>
            </a:r>
            <a:r>
              <a:rPr lang="ru-RU" altLang="ru-RU" sz="1400" b="1" dirty="0">
                <a:solidFill>
                  <a:srgbClr val="006AB3"/>
                </a:solidFill>
              </a:rPr>
              <a:t>по всем учебным </a:t>
            </a:r>
            <a:r>
              <a:rPr lang="ru-RU" altLang="ru-RU" sz="1400" b="1" dirty="0" smtClean="0">
                <a:solidFill>
                  <a:srgbClr val="006AB3"/>
                </a:solidFill>
              </a:rPr>
              <a:t>предметам в </a:t>
            </a:r>
            <a:r>
              <a:rPr lang="ru-RU" altLang="ru-RU" sz="1400" b="1" dirty="0">
                <a:solidFill>
                  <a:srgbClr val="006AB3"/>
                </a:solidFill>
              </a:rPr>
              <a:t>10.00 по местному времени</a:t>
            </a:r>
          </a:p>
        </p:txBody>
      </p:sp>
      <p:graphicFrame>
        <p:nvGraphicFramePr>
          <p:cNvPr id="6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90774293"/>
              </p:ext>
            </p:extLst>
          </p:nvPr>
        </p:nvGraphicFramePr>
        <p:xfrm>
          <a:off x="285719" y="1628800"/>
          <a:ext cx="8359805" cy="48125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Заголовок 1"/>
          <p:cNvSpPr>
            <a:spLocks noGrp="1"/>
          </p:cNvSpPr>
          <p:nvPr>
            <p:ph type="title"/>
          </p:nvPr>
        </p:nvSpPr>
        <p:spPr>
          <a:xfrm>
            <a:off x="285720" y="260648"/>
            <a:ext cx="8483630" cy="882352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ru-RU" altLang="ru-RU" sz="1400" b="1" dirty="0">
                <a:solidFill>
                  <a:schemeClr val="tx2"/>
                </a:solidFill>
                <a:latin typeface="Arial" charset="0"/>
                <a:cs typeface="Arial" charset="0"/>
              </a:rPr>
              <a:t/>
            </a:r>
            <a:br>
              <a:rPr lang="ru-RU" altLang="ru-RU" sz="1400" b="1" dirty="0">
                <a:solidFill>
                  <a:schemeClr val="tx2"/>
                </a:solidFill>
                <a:latin typeface="Arial" charset="0"/>
                <a:cs typeface="Arial" charset="0"/>
              </a:rPr>
            </a:br>
            <a:r>
              <a:rPr lang="ru-RU" altLang="ru-RU" sz="1400" b="1" dirty="0" smtClean="0">
                <a:solidFill>
                  <a:schemeClr val="tx2"/>
                </a:solidFill>
                <a:latin typeface="Arial" charset="0"/>
                <a:cs typeface="Arial" charset="0"/>
              </a:rPr>
              <a:t>Приказ об утверждении единого расписания и продолжительности проведения государственного выпускного экзамена по образовательным программам основного общего и среднего общего образования по каждому учебному предмету, перечня средств обучения и воспитания, используемых при проведении </a:t>
            </a:r>
            <a:br>
              <a:rPr lang="ru-RU" altLang="ru-RU" sz="1400" b="1" dirty="0" smtClean="0">
                <a:solidFill>
                  <a:schemeClr val="tx2"/>
                </a:solidFill>
                <a:latin typeface="Arial" charset="0"/>
                <a:cs typeface="Arial" charset="0"/>
              </a:rPr>
            </a:br>
            <a:endParaRPr lang="ru-RU" altLang="ru-RU" sz="1400" b="1" dirty="0" smtClean="0">
              <a:solidFill>
                <a:schemeClr val="tx2"/>
              </a:solidFill>
              <a:latin typeface="Arial" charset="0"/>
              <a:cs typeface="Arial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0BDFD9-CE47-4534-BD97-C1E1113A98DD}" type="slidenum">
              <a:rPr lang="ru-RU" altLang="ru-RU" smtClean="0"/>
              <a:pPr>
                <a:defRPr/>
              </a:pPr>
              <a:t>13</a:t>
            </a:fld>
            <a:endParaRPr lang="ru-RU" altLang="ru-RU" dirty="0"/>
          </a:p>
        </p:txBody>
      </p:sp>
      <p:sp>
        <p:nvSpPr>
          <p:cNvPr id="27651" name="Объект 2"/>
          <p:cNvSpPr txBox="1">
            <a:spLocks/>
          </p:cNvSpPr>
          <p:nvPr/>
        </p:nvSpPr>
        <p:spPr bwMode="auto">
          <a:xfrm>
            <a:off x="415925" y="1238250"/>
            <a:ext cx="8229600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8422" tIns="49211" rIns="98422" bIns="49211"/>
          <a:lstStyle>
            <a:lvl1pPr defTabSz="1706563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1706563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1706563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1706563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1706563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17065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17065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17065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17065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ct val="20000"/>
              </a:spcBef>
              <a:spcAft>
                <a:spcPts val="1150"/>
              </a:spcAft>
              <a:buFont typeface="Arial" charset="0"/>
              <a:buNone/>
            </a:pPr>
            <a:r>
              <a:rPr lang="ru-RU" altLang="ru-RU" sz="1400" b="1" dirty="0">
                <a:solidFill>
                  <a:srgbClr val="006AB3"/>
                </a:solidFill>
              </a:rPr>
              <a:t>Начало ГВЭ-11 по всем учебным </a:t>
            </a:r>
            <a:r>
              <a:rPr lang="ru-RU" altLang="ru-RU" sz="1400" b="1" dirty="0" smtClean="0">
                <a:solidFill>
                  <a:srgbClr val="006AB3"/>
                </a:solidFill>
              </a:rPr>
              <a:t>предметам в </a:t>
            </a:r>
            <a:r>
              <a:rPr lang="ru-RU" altLang="ru-RU" sz="1400" b="1" dirty="0">
                <a:solidFill>
                  <a:srgbClr val="006AB3"/>
                </a:solidFill>
              </a:rPr>
              <a:t>10.00 по местному времени</a:t>
            </a:r>
          </a:p>
        </p:txBody>
      </p:sp>
      <p:graphicFrame>
        <p:nvGraphicFramePr>
          <p:cNvPr id="6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84329434"/>
              </p:ext>
            </p:extLst>
          </p:nvPr>
        </p:nvGraphicFramePr>
        <p:xfrm>
          <a:off x="285720" y="1928802"/>
          <a:ext cx="8483630" cy="43577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476672"/>
            <a:ext cx="7759774" cy="4968552"/>
          </a:xfrm>
          <a:solidFill>
            <a:schemeClr val="accent1">
              <a:lumMod val="40000"/>
              <a:lumOff val="60000"/>
            </a:schemeClr>
          </a:solidFill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 smtClean="0"/>
              <a:t>Государственная итоговая аттестация: </a:t>
            </a:r>
            <a:br>
              <a:rPr lang="ru-RU" dirty="0" smtClean="0"/>
            </a:br>
            <a:r>
              <a:rPr lang="ru-RU" dirty="0" smtClean="0"/>
              <a:t> </a:t>
            </a:r>
            <a:r>
              <a:rPr lang="ru-RU" dirty="0" smtClean="0">
                <a:solidFill>
                  <a:srgbClr val="FF0000"/>
                </a:solidFill>
              </a:rPr>
              <a:t>Нормативные документы, </a:t>
            </a:r>
            <a:r>
              <a:rPr lang="ru-RU" dirty="0" smtClean="0"/>
              <a:t>методические и инструктивные материалы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0BDFD9-CE47-4534-BD97-C1E1113A98DD}" type="slidenum">
              <a:rPr lang="ru-RU" altLang="ru-RU" smtClean="0"/>
              <a:pPr>
                <a:defRPr/>
              </a:pPr>
              <a:t>14</a:t>
            </a:fld>
            <a:endParaRPr lang="ru-RU" altLang="ru-RU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60000"/>
              <a:lumOff val="40000"/>
            </a:schemeClr>
          </a:solidFill>
        </p:spPr>
        <p:txBody>
          <a:bodyPr/>
          <a:lstStyle/>
          <a:p>
            <a:pPr algn="ctr" eaLnBrk="1" hangingPunct="1"/>
            <a:r>
              <a:rPr lang="ru-RU" altLang="ru-RU" sz="4000" dirty="0" smtClean="0">
                <a:latin typeface="Arial" charset="0"/>
                <a:cs typeface="Arial" charset="0"/>
              </a:rPr>
              <a:t>Руководители ППЭ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16668160"/>
              </p:ext>
            </p:extLst>
          </p:nvPr>
        </p:nvGraphicFramePr>
        <p:xfrm>
          <a:off x="457200" y="1600200"/>
          <a:ext cx="8229600" cy="47091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0BDFD9-CE47-4534-BD97-C1E1113A98DD}" type="slidenum">
              <a:rPr lang="ru-RU" altLang="ru-RU" smtClean="0"/>
              <a:pPr>
                <a:defRPr/>
              </a:pPr>
              <a:t>15</a:t>
            </a:fld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312853017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60000"/>
              <a:lumOff val="40000"/>
            </a:schemeClr>
          </a:solidFill>
        </p:spPr>
        <p:txBody>
          <a:bodyPr/>
          <a:lstStyle/>
          <a:p>
            <a:pPr algn="ctr" eaLnBrk="1" hangingPunct="1"/>
            <a:r>
              <a:rPr lang="ru-RU" altLang="ru-RU" sz="4000" dirty="0" smtClean="0">
                <a:latin typeface="Arial" charset="0"/>
                <a:cs typeface="Arial" charset="0"/>
              </a:rPr>
              <a:t>Руководители ППЭ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00639089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0BDFD9-CE47-4534-BD97-C1E1113A98DD}" type="slidenum">
              <a:rPr lang="ru-RU" altLang="ru-RU" smtClean="0"/>
              <a:pPr>
                <a:defRPr/>
              </a:pPr>
              <a:t>16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997691887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40000"/>
              <a:lumOff val="60000"/>
            </a:schemeClr>
          </a:solidFill>
        </p:spPr>
        <p:txBody>
          <a:bodyPr/>
          <a:lstStyle/>
          <a:p>
            <a:pPr algn="ctr" eaLnBrk="1" hangingPunct="1"/>
            <a:r>
              <a:rPr lang="ru-RU" altLang="ru-RU" sz="4000" dirty="0" smtClean="0">
                <a:latin typeface="Arial" charset="0"/>
                <a:cs typeface="Arial" charset="0"/>
              </a:rPr>
              <a:t>Организаторы ППЭ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86407700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3505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8D32F13-433D-4D16-BDFD-F403DC745555}" type="slidenum">
              <a:rPr lang="ru-RU" altLang="ru-RU" smtClean="0"/>
              <a:pPr>
                <a:defRPr/>
              </a:pPr>
              <a:t>17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39900965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40000"/>
              <a:lumOff val="60000"/>
            </a:schemeClr>
          </a:solidFill>
        </p:spPr>
        <p:txBody>
          <a:bodyPr/>
          <a:lstStyle/>
          <a:p>
            <a:pPr algn="ctr" eaLnBrk="1" hangingPunct="1"/>
            <a:r>
              <a:rPr lang="ru-RU" altLang="ru-RU" sz="3600" dirty="0">
                <a:latin typeface="Arial" charset="0"/>
                <a:cs typeface="Arial" charset="0"/>
              </a:rPr>
              <a:t>Технические специалисты ППЭ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06524541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0BDFD9-CE47-4534-BD97-C1E1113A98DD}" type="slidenum">
              <a:rPr lang="ru-RU" altLang="ru-RU" smtClean="0"/>
              <a:pPr>
                <a:defRPr/>
              </a:pPr>
              <a:t>18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53728496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60000"/>
              <a:lumOff val="40000"/>
            </a:schemeClr>
          </a:solidFill>
        </p:spPr>
        <p:txBody>
          <a:bodyPr/>
          <a:lstStyle/>
          <a:p>
            <a:pPr algn="ctr" eaLnBrk="1" hangingPunct="1"/>
            <a:r>
              <a:rPr lang="ru-RU" altLang="ru-RU" sz="3600" dirty="0" smtClean="0">
                <a:latin typeface="Arial" charset="0"/>
                <a:cs typeface="Arial" charset="0"/>
              </a:rPr>
              <a:t>Порядок проведения ГИА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40473947"/>
              </p:ext>
            </p:extLst>
          </p:nvPr>
        </p:nvGraphicFramePr>
        <p:xfrm>
          <a:off x="107504" y="1600200"/>
          <a:ext cx="8856984" cy="48531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0BDFD9-CE47-4534-BD97-C1E1113A98DD}" type="slidenum">
              <a:rPr lang="ru-RU" altLang="ru-RU" smtClean="0"/>
              <a:pPr>
                <a:defRPr/>
              </a:pPr>
              <a:t>19</a:t>
            </a:fld>
            <a:endParaRPr lang="ru-RU" altLang="ru-RU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Заголовок 1"/>
          <p:cNvSpPr>
            <a:spLocks noGrp="1"/>
          </p:cNvSpPr>
          <p:nvPr>
            <p:ph type="title"/>
          </p:nvPr>
        </p:nvSpPr>
        <p:spPr>
          <a:xfrm>
            <a:off x="467544" y="320674"/>
            <a:ext cx="7886700" cy="1325563"/>
          </a:xfrm>
          <a:solidFill>
            <a:schemeClr val="accent1">
              <a:lumMod val="40000"/>
              <a:lumOff val="60000"/>
            </a:schemeClr>
          </a:solidFill>
        </p:spPr>
        <p:txBody>
          <a:bodyPr/>
          <a:lstStyle/>
          <a:p>
            <a:pPr algn="ctr" eaLnBrk="1" hangingPunct="1"/>
            <a:r>
              <a:rPr lang="ru-RU" altLang="ru-RU" sz="3600" dirty="0" smtClean="0">
                <a:latin typeface="Arial" charset="0"/>
                <a:cs typeface="Arial" charset="0"/>
              </a:rPr>
              <a:t>Формы проведения ГИА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33874337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0BDFD9-CE47-4534-BD97-C1E1113A98DD}" type="slidenum">
              <a:rPr lang="ru-RU" altLang="ru-RU" smtClean="0"/>
              <a:pPr>
                <a:defRPr/>
              </a:pPr>
              <a:t>20</a:t>
            </a:fld>
            <a:endParaRPr lang="ru-RU" altLang="ru-RU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40000"/>
              <a:lumOff val="60000"/>
            </a:schemeClr>
          </a:solidFill>
        </p:spPr>
        <p:txBody>
          <a:bodyPr/>
          <a:lstStyle/>
          <a:p>
            <a:pPr algn="ctr" eaLnBrk="1" hangingPunct="1"/>
            <a:r>
              <a:rPr lang="ru-RU" altLang="ru-RU" sz="3200" dirty="0" smtClean="0">
                <a:latin typeface="Arial" charset="0"/>
                <a:cs typeface="Arial" charset="0"/>
              </a:rPr>
              <a:t>Лица, сдающие экзамены:</a:t>
            </a:r>
          </a:p>
        </p:txBody>
      </p:sp>
      <p:sp>
        <p:nvSpPr>
          <p:cNvPr id="43011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charset="0"/>
              <a:buNone/>
            </a:pPr>
            <a:r>
              <a:rPr lang="ru-RU" altLang="ru-RU" sz="2400" smtClean="0">
                <a:solidFill>
                  <a:schemeClr val="tx1"/>
                </a:solidFill>
              </a:rPr>
              <a:t/>
            </a:r>
            <a:br>
              <a:rPr lang="ru-RU" altLang="ru-RU" sz="2400" smtClean="0">
                <a:solidFill>
                  <a:schemeClr val="tx1"/>
                </a:solidFill>
              </a:rPr>
            </a:br>
            <a:endParaRPr lang="ru-RU" altLang="ru-RU" sz="2400" smtClean="0">
              <a:solidFill>
                <a:schemeClr val="tx1"/>
              </a:solidFill>
            </a:endParaRPr>
          </a:p>
          <a:p>
            <a:pPr eaLnBrk="1" hangingPunct="1"/>
            <a:endParaRPr lang="ru-RU" altLang="ru-RU" smtClean="0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0BDFD9-CE47-4534-BD97-C1E1113A98DD}" type="slidenum">
              <a:rPr lang="ru-RU" altLang="ru-RU" smtClean="0"/>
              <a:pPr>
                <a:defRPr/>
              </a:pPr>
              <a:t>21</a:t>
            </a:fld>
            <a:endParaRPr lang="ru-RU" altLang="ru-RU" dirty="0"/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935941353"/>
              </p:ext>
            </p:extLst>
          </p:nvPr>
        </p:nvGraphicFramePr>
        <p:xfrm>
          <a:off x="251520" y="1628800"/>
          <a:ext cx="8604956" cy="39042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16588788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600" dirty="0" smtClean="0"/>
              <a:t>Пункт проведения экзамена</a:t>
            </a:r>
            <a:endParaRPr lang="ru-RU" sz="3600" dirty="0"/>
          </a:p>
        </p:txBody>
      </p:sp>
      <p:graphicFrame>
        <p:nvGraphicFramePr>
          <p:cNvPr id="7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67017632"/>
              </p:ext>
            </p:extLst>
          </p:nvPr>
        </p:nvGraphicFramePr>
        <p:xfrm>
          <a:off x="457200" y="548680"/>
          <a:ext cx="8229600" cy="48860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0BDFD9-CE47-4534-BD97-C1E1113A98DD}" type="slidenum">
              <a:rPr lang="ru-RU" altLang="ru-RU" smtClean="0"/>
              <a:pPr>
                <a:defRPr/>
              </a:pPr>
              <a:t>22</a:t>
            </a:fld>
            <a:endParaRPr lang="ru-RU" altLang="ru-RU" dirty="0"/>
          </a:p>
        </p:txBody>
      </p:sp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398234391"/>
              </p:ext>
            </p:extLst>
          </p:nvPr>
        </p:nvGraphicFramePr>
        <p:xfrm>
          <a:off x="357158" y="4309056"/>
          <a:ext cx="8429683" cy="2000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600" dirty="0" smtClean="0"/>
              <a:t>Пункт проведения экзамена</a:t>
            </a:r>
            <a:endParaRPr lang="ru-RU" sz="3600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0BDFD9-CE47-4534-BD97-C1E1113A98DD}" type="slidenum">
              <a:rPr lang="ru-RU" altLang="ru-RU" smtClean="0"/>
              <a:pPr>
                <a:defRPr/>
              </a:pPr>
              <a:t>23</a:t>
            </a:fld>
            <a:endParaRPr lang="ru-RU" altLang="ru-RU" dirty="0"/>
          </a:p>
        </p:txBody>
      </p:sp>
      <p:graphicFrame>
        <p:nvGraphicFramePr>
          <p:cNvPr id="7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1667320"/>
              </p:ext>
            </p:extLst>
          </p:nvPr>
        </p:nvGraphicFramePr>
        <p:xfrm>
          <a:off x="214282" y="1285860"/>
          <a:ext cx="8786874" cy="53169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z="3600" dirty="0" smtClean="0">
                <a:latin typeface="Arial" charset="0"/>
                <a:cs typeface="Arial" charset="0"/>
              </a:rPr>
              <a:t>Штаб ППЭ оборудуется: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0BDFD9-CE47-4534-BD97-C1E1113A98DD}" type="slidenum">
              <a:rPr lang="ru-RU" altLang="ru-RU" smtClean="0"/>
              <a:pPr>
                <a:defRPr/>
              </a:pPr>
              <a:t>24</a:t>
            </a:fld>
            <a:endParaRPr lang="ru-RU" altLang="ru-RU" dirty="0"/>
          </a:p>
        </p:txBody>
      </p:sp>
      <p:graphicFrame>
        <p:nvGraphicFramePr>
          <p:cNvPr id="7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90455342"/>
              </p:ext>
            </p:extLst>
          </p:nvPr>
        </p:nvGraphicFramePr>
        <p:xfrm>
          <a:off x="214282" y="1340768"/>
          <a:ext cx="8786874" cy="51729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altLang="ru-RU" sz="3200" dirty="0" smtClean="0">
                <a:latin typeface="Arial" charset="0"/>
                <a:cs typeface="Arial" charset="0"/>
              </a:rPr>
              <a:t>Аудитории ППЭ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0BDFD9-CE47-4534-BD97-C1E1113A98DD}" type="slidenum">
              <a:rPr lang="ru-RU" altLang="ru-RU" smtClean="0"/>
              <a:pPr>
                <a:defRPr/>
              </a:pPr>
              <a:t>25</a:t>
            </a:fld>
            <a:endParaRPr lang="ru-RU" altLang="ru-RU" dirty="0"/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1502435644"/>
              </p:ext>
            </p:extLst>
          </p:nvPr>
        </p:nvGraphicFramePr>
        <p:xfrm>
          <a:off x="492629" y="1268760"/>
          <a:ext cx="8370897" cy="54262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6" name="Группа 5"/>
          <p:cNvGrpSpPr/>
          <p:nvPr/>
        </p:nvGrpSpPr>
        <p:grpSpPr>
          <a:xfrm>
            <a:off x="498954" y="4508888"/>
            <a:ext cx="8364571" cy="855292"/>
            <a:chOff x="-1" y="3681638"/>
            <a:chExt cx="8364571" cy="698229"/>
          </a:xfrm>
        </p:grpSpPr>
        <p:sp>
          <p:nvSpPr>
            <p:cNvPr id="8" name="Скругленный прямоугольник 7"/>
            <p:cNvSpPr/>
            <p:nvPr/>
          </p:nvSpPr>
          <p:spPr>
            <a:xfrm>
              <a:off x="-1" y="3754876"/>
              <a:ext cx="8358246" cy="549908"/>
            </a:xfrm>
            <a:prstGeom prst="roundRect">
              <a:avLst>
                <a:gd name="adj" fmla="val 10000"/>
              </a:avLst>
            </a:prstGeom>
            <a:solidFill>
              <a:srgbClr val="006AB3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Скругленный прямоугольник 4"/>
            <p:cNvSpPr/>
            <p:nvPr/>
          </p:nvSpPr>
          <p:spPr>
            <a:xfrm>
              <a:off x="1747797" y="3681638"/>
              <a:ext cx="6616773" cy="69822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lvl="0" algn="l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200" dirty="0"/>
                <a:t>подготовлены места для организаторов и общественного наблюдателя</a:t>
              </a:r>
            </a:p>
          </p:txBody>
        </p:sp>
      </p:grpSp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30361" y="5402724"/>
            <a:ext cx="823031" cy="451143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28650" y="4678936"/>
            <a:ext cx="658425" cy="512108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Заголовок 1"/>
          <p:cNvSpPr>
            <a:spLocks noGrp="1"/>
          </p:cNvSpPr>
          <p:nvPr>
            <p:ph type="title"/>
          </p:nvPr>
        </p:nvSpPr>
        <p:spPr>
          <a:xfrm>
            <a:off x="395535" y="69601"/>
            <a:ext cx="8476491" cy="98291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altLang="ru-RU" sz="3600" dirty="0" smtClean="0">
                <a:latin typeface="Arial" charset="0"/>
                <a:cs typeface="Arial" charset="0"/>
              </a:rPr>
              <a:t>Особые категории участников экзаменов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0BDFD9-CE47-4534-BD97-C1E1113A98DD}" type="slidenum">
              <a:rPr lang="ru-RU" altLang="ru-RU" smtClean="0"/>
              <a:pPr>
                <a:defRPr/>
              </a:pPr>
              <a:t>26</a:t>
            </a:fld>
            <a:endParaRPr lang="ru-RU" alt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71972" y="1244757"/>
            <a:ext cx="1995773" cy="600067"/>
          </a:xfrm>
          <a:prstGeom prst="rect">
            <a:avLst/>
          </a:prstGeom>
          <a:solidFill>
            <a:srgbClr val="006AB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Участники с ОВЗ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504287" y="1244757"/>
            <a:ext cx="1995773" cy="600067"/>
          </a:xfrm>
          <a:prstGeom prst="rect">
            <a:avLst/>
          </a:prstGeom>
          <a:solidFill>
            <a:srgbClr val="006AB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Инвалиды </a:t>
            </a:r>
            <a:br>
              <a:rPr lang="ru-RU" dirty="0" smtClean="0"/>
            </a:br>
            <a:r>
              <a:rPr lang="ru-RU" dirty="0" smtClean="0"/>
              <a:t>и дети-инвалиды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736467" y="1244757"/>
            <a:ext cx="1995773" cy="600067"/>
          </a:xfrm>
          <a:prstGeom prst="rect">
            <a:avLst/>
          </a:prstGeom>
          <a:solidFill>
            <a:srgbClr val="006AB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/>
              <a:t>Обучающиеся </a:t>
            </a:r>
            <a:br>
              <a:rPr lang="ru-RU" sz="1600" dirty="0" smtClean="0"/>
            </a:br>
            <a:r>
              <a:rPr lang="ru-RU" sz="1600" dirty="0" smtClean="0"/>
              <a:t>на дому</a:t>
            </a:r>
            <a:endParaRPr lang="ru-RU" sz="1600" dirty="0"/>
          </a:p>
        </p:txBody>
      </p:sp>
      <p:sp>
        <p:nvSpPr>
          <p:cNvPr id="9" name="Правая фигурная скобка 8"/>
          <p:cNvSpPr/>
          <p:nvPr/>
        </p:nvSpPr>
        <p:spPr>
          <a:xfrm rot="5400000">
            <a:off x="2267744" y="1100741"/>
            <a:ext cx="336036" cy="1824203"/>
          </a:xfrm>
          <a:prstGeom prst="rightBrace">
            <a:avLst>
              <a:gd name="adj1" fmla="val 36552"/>
              <a:gd name="adj2" fmla="val 50000"/>
            </a:avLst>
          </a:prstGeom>
          <a:ln w="57150">
            <a:solidFill>
              <a:srgbClr val="006AB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2015716" y="2204864"/>
            <a:ext cx="828092" cy="336037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rgbClr val="7394C5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rtlCol="0" anchor="ctr"/>
          <a:lstStyle/>
          <a:p>
            <a:r>
              <a:rPr lang="ru-RU" dirty="0">
                <a:solidFill>
                  <a:schemeClr val="dk1"/>
                </a:solidFill>
              </a:rPr>
              <a:t>ГВЭ</a:t>
            </a:r>
          </a:p>
        </p:txBody>
      </p:sp>
      <p:sp>
        <p:nvSpPr>
          <p:cNvPr id="13" name="Овал 12"/>
          <p:cNvSpPr/>
          <p:nvPr/>
        </p:nvSpPr>
        <p:spPr>
          <a:xfrm>
            <a:off x="3291408" y="2276872"/>
            <a:ext cx="2556284" cy="912101"/>
          </a:xfrm>
          <a:prstGeom prst="ellipse">
            <a:avLst/>
          </a:prstGeom>
          <a:solidFill>
            <a:srgbClr val="006AB3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Условия</a:t>
            </a:r>
            <a:endParaRPr lang="ru-RU" dirty="0"/>
          </a:p>
        </p:txBody>
      </p:sp>
      <p:sp>
        <p:nvSpPr>
          <p:cNvPr id="14" name="Овал 13"/>
          <p:cNvSpPr/>
          <p:nvPr/>
        </p:nvSpPr>
        <p:spPr>
          <a:xfrm>
            <a:off x="1815244" y="3477005"/>
            <a:ext cx="2718302" cy="1104123"/>
          </a:xfrm>
          <a:prstGeom prst="ellipse">
            <a:avLst/>
          </a:prstGeom>
          <a:solidFill>
            <a:srgbClr val="006AB3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Условия проведения экзамена</a:t>
            </a:r>
            <a:endParaRPr lang="ru-RU" dirty="0"/>
          </a:p>
        </p:txBody>
      </p:sp>
      <p:sp>
        <p:nvSpPr>
          <p:cNvPr id="15" name="Овал 14"/>
          <p:cNvSpPr/>
          <p:nvPr/>
        </p:nvSpPr>
        <p:spPr>
          <a:xfrm>
            <a:off x="4677562" y="3477005"/>
            <a:ext cx="2718302" cy="1104123"/>
          </a:xfrm>
          <a:prstGeom prst="ellipse">
            <a:avLst/>
          </a:prstGeom>
          <a:solidFill>
            <a:srgbClr val="006AB3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Специальные условия</a:t>
            </a:r>
            <a:endParaRPr lang="ru-RU" dirty="0"/>
          </a:p>
        </p:txBody>
      </p:sp>
      <p:sp>
        <p:nvSpPr>
          <p:cNvPr id="16" name="Стрелка вниз 15"/>
          <p:cNvSpPr/>
          <p:nvPr/>
        </p:nvSpPr>
        <p:spPr>
          <a:xfrm rot="1500000">
            <a:off x="3249784" y="3014244"/>
            <a:ext cx="270030" cy="456051"/>
          </a:xfrm>
          <a:prstGeom prst="downArrow">
            <a:avLst/>
          </a:prstGeom>
          <a:solidFill>
            <a:srgbClr val="006AB3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трелка вниз 16"/>
          <p:cNvSpPr/>
          <p:nvPr/>
        </p:nvSpPr>
        <p:spPr>
          <a:xfrm rot="20100000" flipH="1">
            <a:off x="5590044" y="3003663"/>
            <a:ext cx="270030" cy="456051"/>
          </a:xfrm>
          <a:prstGeom prst="downArrow">
            <a:avLst/>
          </a:prstGeom>
          <a:solidFill>
            <a:srgbClr val="006AB3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Выноска со стрелкой вправо 17"/>
          <p:cNvSpPr/>
          <p:nvPr/>
        </p:nvSpPr>
        <p:spPr>
          <a:xfrm>
            <a:off x="323528" y="3242269"/>
            <a:ext cx="1383705" cy="1626891"/>
          </a:xfrm>
          <a:prstGeom prst="rightArrowCallout">
            <a:avLst/>
          </a:prstGeom>
          <a:solidFill>
            <a:schemeClr val="bg1">
              <a:lumMod val="85000"/>
            </a:schemeClr>
          </a:solidFill>
          <a:ln>
            <a:solidFill>
              <a:srgbClr val="7394C5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vert270" rtlCol="0" anchor="ctr"/>
          <a:lstStyle/>
          <a:p>
            <a:pPr algn="ctr"/>
            <a:r>
              <a:rPr lang="ru-RU" dirty="0" smtClean="0"/>
              <a:t>ОВЗ,</a:t>
            </a:r>
          </a:p>
          <a:p>
            <a:pPr algn="ctr"/>
            <a:r>
              <a:rPr lang="ru-RU" dirty="0" smtClean="0"/>
              <a:t>(дети-) инвалиды</a:t>
            </a:r>
            <a:endParaRPr lang="ru-RU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1907704" y="4581128"/>
            <a:ext cx="2448272" cy="201622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rgbClr val="7394C5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rtlCol="0" anchor="ctr"/>
          <a:lstStyle/>
          <a:p>
            <a:pPr marL="85725" indent="-85725">
              <a:buFont typeface="Arial" pitchFamily="34" charset="0"/>
              <a:buChar char="•"/>
            </a:pPr>
            <a:r>
              <a:rPr lang="ru-RU" dirty="0"/>
              <a:t>ГВЭ в устной форме</a:t>
            </a:r>
          </a:p>
          <a:p>
            <a:pPr marL="85725" indent="-85725">
              <a:buFont typeface="Arial" pitchFamily="34" charset="0"/>
              <a:buChar char="•"/>
            </a:pPr>
            <a:r>
              <a:rPr lang="ru-RU" dirty="0"/>
              <a:t>Увеличение продолжительности</a:t>
            </a:r>
          </a:p>
          <a:p>
            <a:pPr marL="85725" indent="-85725">
              <a:buFont typeface="Arial" pitchFamily="34" charset="0"/>
              <a:buChar char="•"/>
            </a:pPr>
            <a:r>
              <a:rPr lang="ru-RU" dirty="0"/>
              <a:t>Организация питания и </a:t>
            </a:r>
            <a:r>
              <a:rPr lang="ru-RU" dirty="0" smtClean="0"/>
              <a:t>перерывов</a:t>
            </a:r>
            <a:endParaRPr lang="ru-RU" dirty="0"/>
          </a:p>
        </p:txBody>
      </p:sp>
      <p:sp>
        <p:nvSpPr>
          <p:cNvPr id="20" name="Выноска со стрелкой вправо 19"/>
          <p:cNvSpPr/>
          <p:nvPr/>
        </p:nvSpPr>
        <p:spPr>
          <a:xfrm flipH="1">
            <a:off x="7488322" y="2468893"/>
            <a:ext cx="1383705" cy="3024336"/>
          </a:xfrm>
          <a:prstGeom prst="rightArrowCallout">
            <a:avLst/>
          </a:prstGeom>
          <a:solidFill>
            <a:schemeClr val="bg1">
              <a:lumMod val="85000"/>
            </a:schemeClr>
          </a:solidFill>
          <a:ln>
            <a:solidFill>
              <a:srgbClr val="7394C5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vert270" rtlCol="0" anchor="ctr"/>
          <a:lstStyle/>
          <a:p>
            <a:pPr algn="ctr"/>
            <a:r>
              <a:rPr lang="ru-RU" dirty="0">
                <a:solidFill>
                  <a:schemeClr val="dk1"/>
                </a:solidFill>
              </a:rPr>
              <a:t>Все категории </a:t>
            </a:r>
            <a:br>
              <a:rPr lang="ru-RU" dirty="0">
                <a:solidFill>
                  <a:schemeClr val="dk1"/>
                </a:solidFill>
              </a:rPr>
            </a:br>
            <a:r>
              <a:rPr lang="ru-RU" dirty="0">
                <a:solidFill>
                  <a:schemeClr val="dk1"/>
                </a:solidFill>
              </a:rPr>
              <a:t>при наличии рекомендаций ПМПК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4803576" y="4581128"/>
            <a:ext cx="2448272" cy="201622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rgbClr val="7394C5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rtlCol="0" anchor="ctr"/>
          <a:lstStyle/>
          <a:p>
            <a:pPr marL="85725" indent="-85725">
              <a:buFont typeface="Arial" pitchFamily="34" charset="0"/>
              <a:buChar char="•"/>
            </a:pPr>
            <a:r>
              <a:rPr lang="ru-RU" dirty="0"/>
              <a:t>Ассистенты </a:t>
            </a:r>
          </a:p>
          <a:p>
            <a:pPr marL="85725" indent="-85725">
              <a:buFont typeface="Arial" pitchFamily="34" charset="0"/>
              <a:buChar char="•"/>
            </a:pPr>
            <a:r>
              <a:rPr lang="ru-RU" dirty="0"/>
              <a:t>Технические средства</a:t>
            </a:r>
          </a:p>
          <a:p>
            <a:pPr marL="85725" indent="-85725">
              <a:buFont typeface="Arial" pitchFamily="34" charset="0"/>
              <a:buChar char="•"/>
            </a:pPr>
            <a:r>
              <a:rPr lang="ru-RU" dirty="0"/>
              <a:t>Выполнение работы на компьютере</a:t>
            </a:r>
          </a:p>
          <a:p>
            <a:pPr marL="85725" indent="-85725">
              <a:buFont typeface="Arial" pitchFamily="34" charset="0"/>
              <a:buChar char="•"/>
            </a:pPr>
            <a:r>
              <a:rPr lang="ru-RU" dirty="0"/>
              <a:t>Условия для отдельных категорий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6896707" y="1244757"/>
            <a:ext cx="1995773" cy="600067"/>
          </a:xfrm>
          <a:prstGeom prst="rect">
            <a:avLst/>
          </a:prstGeom>
          <a:solidFill>
            <a:srgbClr val="006AB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/>
              <a:t>Обучающиеся </a:t>
            </a:r>
            <a:br>
              <a:rPr lang="ru-RU" sz="1600" dirty="0" smtClean="0"/>
            </a:br>
            <a:r>
              <a:rPr lang="ru-RU" sz="1600" dirty="0" smtClean="0"/>
              <a:t>в мед. организациях</a:t>
            </a:r>
            <a:endParaRPr lang="ru-RU" sz="1600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Заголовок 1"/>
          <p:cNvSpPr>
            <a:spLocks noGrp="1"/>
          </p:cNvSpPr>
          <p:nvPr>
            <p:ph type="title"/>
          </p:nvPr>
        </p:nvSpPr>
        <p:spPr>
          <a:xfrm>
            <a:off x="628650" y="116632"/>
            <a:ext cx="7886700" cy="1574057"/>
          </a:xfrm>
        </p:spPr>
        <p:txBody>
          <a:bodyPr/>
          <a:lstStyle/>
          <a:p>
            <a:pPr algn="ctr" eaLnBrk="1" hangingPunct="1"/>
            <a:r>
              <a:rPr lang="ru-RU" altLang="ru-RU" sz="2800" dirty="0" smtClean="0">
                <a:latin typeface="Arial" charset="0"/>
                <a:cs typeface="Arial" charset="0"/>
              </a:rPr>
              <a:t>ППЭ для участников экзаменов с ОВЗ, детей-инвалидов и инвалидов</a:t>
            </a: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96732990"/>
              </p:ext>
            </p:extLst>
          </p:nvPr>
        </p:nvGraphicFramePr>
        <p:xfrm>
          <a:off x="806896" y="1340768"/>
          <a:ext cx="8229600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0BDFD9-CE47-4534-BD97-C1E1113A98DD}" type="slidenum">
              <a:rPr lang="ru-RU" altLang="ru-RU" smtClean="0"/>
              <a:pPr>
                <a:defRPr/>
              </a:pPr>
              <a:t>27</a:t>
            </a:fld>
            <a:endParaRPr lang="ru-RU" alt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07504" y="1340768"/>
            <a:ext cx="648072" cy="165618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rgbClr val="7394C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1400" b="1" dirty="0" smtClean="0">
                <a:solidFill>
                  <a:schemeClr val="accent1"/>
                </a:solidFill>
              </a:rPr>
              <a:t>Условия проведения экзамена</a:t>
            </a:r>
            <a:endParaRPr lang="ru-RU" sz="1400" b="1" dirty="0">
              <a:solidFill>
                <a:schemeClr val="accen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7504" y="3140968"/>
            <a:ext cx="648072" cy="352839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rgbClr val="7394C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1400" b="1" dirty="0" smtClean="0">
                <a:solidFill>
                  <a:schemeClr val="accent1"/>
                </a:solidFill>
              </a:rPr>
              <a:t>Специальные условия</a:t>
            </a:r>
            <a:endParaRPr lang="ru-RU" sz="1400" b="1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9" name="Рисунок 18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4869160"/>
            <a:ext cx="1660525" cy="185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180" name="Заголовок 1"/>
          <p:cNvSpPr>
            <a:spLocks noGrp="1"/>
          </p:cNvSpPr>
          <p:nvPr>
            <p:ph type="title"/>
          </p:nvPr>
        </p:nvSpPr>
        <p:spPr>
          <a:xfrm>
            <a:off x="628650" y="171830"/>
            <a:ext cx="7886700" cy="1189006"/>
          </a:xfrm>
        </p:spPr>
        <p:txBody>
          <a:bodyPr/>
          <a:lstStyle/>
          <a:p>
            <a:pPr algn="ctr" eaLnBrk="1" hangingPunct="1"/>
            <a:r>
              <a:rPr lang="ru-RU" altLang="ru-RU" sz="3200" dirty="0" smtClean="0">
                <a:latin typeface="Arial" charset="0"/>
                <a:cs typeface="Arial" charset="0"/>
              </a:rPr>
              <a:t>Лица, </a:t>
            </a:r>
            <a:br>
              <a:rPr lang="ru-RU" altLang="ru-RU" sz="3200" dirty="0" smtClean="0">
                <a:latin typeface="Arial" charset="0"/>
                <a:cs typeface="Arial" charset="0"/>
              </a:rPr>
            </a:br>
            <a:r>
              <a:rPr lang="ru-RU" altLang="ru-RU" sz="3200" dirty="0" smtClean="0">
                <a:latin typeface="Arial" charset="0"/>
                <a:cs typeface="Arial" charset="0"/>
              </a:rPr>
              <a:t>привлекаемые к проведению ГИА</a:t>
            </a:r>
          </a:p>
        </p:txBody>
      </p:sp>
      <p:pic>
        <p:nvPicPr>
          <p:cNvPr id="50181" name="Объект 6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0013" y="2092240"/>
            <a:ext cx="1259378" cy="1808018"/>
          </a:xfrm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0BDFD9-CE47-4534-BD97-C1E1113A98DD}" type="slidenum">
              <a:rPr lang="ru-RU" altLang="ru-RU" smtClean="0"/>
              <a:pPr>
                <a:defRPr/>
              </a:pPr>
              <a:t>28</a:t>
            </a:fld>
            <a:endParaRPr lang="ru-RU" altLang="ru-RU" dirty="0"/>
          </a:p>
        </p:txBody>
      </p:sp>
      <p:pic>
        <p:nvPicPr>
          <p:cNvPr id="50182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8760" y="2092240"/>
            <a:ext cx="1143000" cy="155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83" name="Рисунок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696097"/>
            <a:ext cx="1795462" cy="197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84" name="Рисунок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6079" y="1995211"/>
            <a:ext cx="3244850" cy="1887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185" name="TextBox 13"/>
          <p:cNvSpPr txBox="1">
            <a:spLocks noChangeArrowheads="1"/>
          </p:cNvSpPr>
          <p:nvPr/>
        </p:nvSpPr>
        <p:spPr bwMode="auto">
          <a:xfrm>
            <a:off x="2263775" y="1301478"/>
            <a:ext cx="2000250" cy="60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2688" tIns="26344" rIns="52688" bIns="26344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altLang="ru-RU" b="1" dirty="0">
                <a:solidFill>
                  <a:srgbClr val="006AB3"/>
                </a:solidFill>
                <a:latin typeface="Calibri" pitchFamily="34" charset="0"/>
              </a:rPr>
              <a:t>Руководитель </a:t>
            </a:r>
            <a:br>
              <a:rPr lang="ru-RU" altLang="ru-RU" b="1" dirty="0">
                <a:solidFill>
                  <a:srgbClr val="006AB3"/>
                </a:solidFill>
                <a:latin typeface="Calibri" pitchFamily="34" charset="0"/>
              </a:rPr>
            </a:br>
            <a:r>
              <a:rPr lang="ru-RU" altLang="ru-RU" b="1" dirty="0">
                <a:solidFill>
                  <a:srgbClr val="006AB3"/>
                </a:solidFill>
                <a:latin typeface="Calibri" pitchFamily="34" charset="0"/>
              </a:rPr>
              <a:t>ППЭ</a:t>
            </a:r>
          </a:p>
        </p:txBody>
      </p:sp>
      <p:sp>
        <p:nvSpPr>
          <p:cNvPr id="50186" name="TextBox 14"/>
          <p:cNvSpPr txBox="1">
            <a:spLocks noChangeArrowheads="1"/>
          </p:cNvSpPr>
          <p:nvPr/>
        </p:nvSpPr>
        <p:spPr bwMode="auto">
          <a:xfrm>
            <a:off x="6732016" y="1297483"/>
            <a:ext cx="2376488" cy="8841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2688" tIns="26344" rIns="52688" bIns="26344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altLang="ru-RU" b="1" dirty="0">
                <a:solidFill>
                  <a:srgbClr val="006AB3"/>
                </a:solidFill>
                <a:latin typeface="Calibri" pitchFamily="34" charset="0"/>
              </a:rPr>
              <a:t>Члены ГЭК</a:t>
            </a:r>
          </a:p>
          <a:p>
            <a:pPr algn="ctr" eaLnBrk="1" hangingPunct="1"/>
            <a:r>
              <a:rPr lang="ru-RU" altLang="ru-RU" b="1" dirty="0">
                <a:solidFill>
                  <a:srgbClr val="006AB3"/>
                </a:solidFill>
                <a:latin typeface="Calibri" pitchFamily="34" charset="0"/>
              </a:rPr>
              <a:t>(не менее </a:t>
            </a:r>
            <a:r>
              <a:rPr lang="ru-RU" altLang="ru-RU" b="1" dirty="0" smtClean="0">
                <a:solidFill>
                  <a:srgbClr val="006AB3"/>
                </a:solidFill>
                <a:latin typeface="Calibri" pitchFamily="34" charset="0"/>
              </a:rPr>
              <a:t>одного, рекомендуется - два)</a:t>
            </a:r>
            <a:endParaRPr lang="ru-RU" altLang="ru-RU" b="1" dirty="0">
              <a:solidFill>
                <a:srgbClr val="006AB3"/>
              </a:solidFill>
              <a:latin typeface="Calibri" pitchFamily="34" charset="0"/>
            </a:endParaRPr>
          </a:p>
        </p:txBody>
      </p:sp>
      <p:sp>
        <p:nvSpPr>
          <p:cNvPr id="50187" name="TextBox 15"/>
          <p:cNvSpPr txBox="1">
            <a:spLocks noChangeArrowheads="1"/>
          </p:cNvSpPr>
          <p:nvPr/>
        </p:nvSpPr>
        <p:spPr bwMode="auto">
          <a:xfrm>
            <a:off x="35496" y="3948113"/>
            <a:ext cx="1991743" cy="9149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2688" tIns="26344" rIns="52688" bIns="26344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altLang="ru-RU" sz="1400" b="1" dirty="0">
                <a:solidFill>
                  <a:srgbClr val="006AB3"/>
                </a:solidFill>
                <a:latin typeface="Calibri" pitchFamily="34" charset="0"/>
              </a:rPr>
              <a:t>Технический </a:t>
            </a:r>
            <a:br>
              <a:rPr lang="ru-RU" altLang="ru-RU" sz="1400" b="1" dirty="0">
                <a:solidFill>
                  <a:srgbClr val="006AB3"/>
                </a:solidFill>
                <a:latin typeface="Calibri" pitchFamily="34" charset="0"/>
              </a:rPr>
            </a:br>
            <a:r>
              <a:rPr lang="ru-RU" altLang="ru-RU" sz="1400" b="1" dirty="0" smtClean="0">
                <a:solidFill>
                  <a:srgbClr val="006AB3"/>
                </a:solidFill>
                <a:latin typeface="Calibri" pitchFamily="34" charset="0"/>
              </a:rPr>
              <a:t>специалист</a:t>
            </a:r>
          </a:p>
          <a:p>
            <a:pPr algn="ctr" eaLnBrk="1" hangingPunct="1"/>
            <a:r>
              <a:rPr lang="ru-RU" altLang="ru-RU" sz="1400" b="1" dirty="0" smtClean="0">
                <a:solidFill>
                  <a:srgbClr val="006AB3"/>
                </a:solidFill>
                <a:latin typeface="Calibri" pitchFamily="34" charset="0"/>
              </a:rPr>
              <a:t>(не менее одного, рекомендуется - два)</a:t>
            </a:r>
            <a:endParaRPr lang="ru-RU" altLang="ru-RU" sz="1400" b="1" dirty="0">
              <a:solidFill>
                <a:srgbClr val="006AB3"/>
              </a:solidFill>
              <a:latin typeface="Calibri" pitchFamily="34" charset="0"/>
            </a:endParaRPr>
          </a:p>
        </p:txBody>
      </p:sp>
      <p:sp>
        <p:nvSpPr>
          <p:cNvPr id="50188" name="TextBox 17"/>
          <p:cNvSpPr txBox="1">
            <a:spLocks noChangeArrowheads="1"/>
          </p:cNvSpPr>
          <p:nvPr/>
        </p:nvSpPr>
        <p:spPr bwMode="auto">
          <a:xfrm>
            <a:off x="3915410" y="1385898"/>
            <a:ext cx="3082925" cy="33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2688" tIns="26344" rIns="52688" bIns="26344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altLang="ru-RU" b="1" dirty="0">
                <a:solidFill>
                  <a:srgbClr val="006AB3"/>
                </a:solidFill>
                <a:latin typeface="Calibri" pitchFamily="34" charset="0"/>
              </a:rPr>
              <a:t>Организаторы ППЭ </a:t>
            </a:r>
          </a:p>
        </p:txBody>
      </p:sp>
      <p:sp>
        <p:nvSpPr>
          <p:cNvPr id="50189" name="TextBox 19"/>
          <p:cNvSpPr txBox="1">
            <a:spLocks noChangeArrowheads="1"/>
          </p:cNvSpPr>
          <p:nvPr/>
        </p:nvSpPr>
        <p:spPr bwMode="auto">
          <a:xfrm>
            <a:off x="1835696" y="3933947"/>
            <a:ext cx="2472753" cy="9149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2688" tIns="26344" rIns="52688" bIns="26344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altLang="ru-RU" sz="1400" b="1" dirty="0">
                <a:solidFill>
                  <a:srgbClr val="006AB3"/>
                </a:solidFill>
                <a:latin typeface="Calibri" pitchFamily="34" charset="0"/>
              </a:rPr>
              <a:t>Сотрудник охраны правопорядка </a:t>
            </a:r>
            <a:r>
              <a:rPr lang="ru-RU" altLang="ru-RU" sz="1400" b="1" dirty="0" smtClean="0">
                <a:solidFill>
                  <a:srgbClr val="006AB3"/>
                </a:solidFill>
                <a:latin typeface="Calibri" pitchFamily="34" charset="0"/>
              </a:rPr>
              <a:t>и (или</a:t>
            </a:r>
            <a:r>
              <a:rPr lang="ru-RU" altLang="ru-RU" sz="1400" b="1" dirty="0">
                <a:solidFill>
                  <a:srgbClr val="006AB3"/>
                </a:solidFill>
                <a:latin typeface="Calibri" pitchFamily="34" charset="0"/>
              </a:rPr>
              <a:t>) сотрудники органов внутренних дел (полиции)</a:t>
            </a:r>
          </a:p>
        </p:txBody>
      </p:sp>
      <p:sp>
        <p:nvSpPr>
          <p:cNvPr id="50190" name="Прямоугольник 1"/>
          <p:cNvSpPr>
            <a:spLocks noChangeArrowheads="1"/>
          </p:cNvSpPr>
          <p:nvPr/>
        </p:nvSpPr>
        <p:spPr bwMode="auto">
          <a:xfrm>
            <a:off x="5876797" y="4221088"/>
            <a:ext cx="1079500" cy="33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52688" tIns="26344" rIns="52688" bIns="26344">
            <a:spAutoFit/>
          </a:bodyPr>
          <a:lstStyle/>
          <a:p>
            <a:pPr eaLnBrk="1" hangingPunct="1"/>
            <a:r>
              <a:rPr lang="ru-RU" altLang="ru-RU" b="1" dirty="0">
                <a:solidFill>
                  <a:srgbClr val="006AB3"/>
                </a:solidFill>
                <a:latin typeface="Calibri" pitchFamily="34" charset="0"/>
              </a:rPr>
              <a:t>Ассистент</a:t>
            </a:r>
          </a:p>
        </p:txBody>
      </p:sp>
      <p:pic>
        <p:nvPicPr>
          <p:cNvPr id="50191" name="Рисунок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3499" y="4770060"/>
            <a:ext cx="1844805" cy="189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92" name="Рисунок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550" y="2023961"/>
            <a:ext cx="1825625" cy="188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193" name="TextBox 21"/>
          <p:cNvSpPr txBox="1">
            <a:spLocks noChangeArrowheads="1"/>
          </p:cNvSpPr>
          <p:nvPr/>
        </p:nvSpPr>
        <p:spPr bwMode="auto">
          <a:xfrm>
            <a:off x="112712" y="1194007"/>
            <a:ext cx="2354263" cy="1192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2688" tIns="26344" rIns="52688" bIns="26344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altLang="ru-RU" sz="1400" b="1" dirty="0">
                <a:solidFill>
                  <a:srgbClr val="006AB3"/>
                </a:solidFill>
                <a:latin typeface="Calibri" pitchFamily="34" charset="0"/>
              </a:rPr>
              <a:t>Руководитель ОО, </a:t>
            </a:r>
            <a:r>
              <a:rPr lang="ru-RU" altLang="ru-RU" sz="1400" b="1" dirty="0" smtClean="0">
                <a:solidFill>
                  <a:srgbClr val="006AB3"/>
                </a:solidFill>
                <a:latin typeface="Calibri" pitchFamily="34" charset="0"/>
              </a:rPr>
              <a:t>в помещениях </a:t>
            </a:r>
            <a:r>
              <a:rPr lang="ru-RU" altLang="ru-RU" sz="1400" b="1" dirty="0">
                <a:solidFill>
                  <a:srgbClr val="006AB3"/>
                </a:solidFill>
                <a:latin typeface="Calibri" pitchFamily="34" charset="0"/>
              </a:rPr>
              <a:t>которой организован ППЭ, или уполномоченное им лицо </a:t>
            </a:r>
            <a:r>
              <a:rPr lang="ru-RU" altLang="ru-RU" b="1" dirty="0">
                <a:solidFill>
                  <a:srgbClr val="006AB3"/>
                </a:solidFill>
                <a:latin typeface="Calibri" pitchFamily="34" charset="0"/>
              </a:rPr>
              <a:t/>
            </a:r>
            <a:br>
              <a:rPr lang="ru-RU" altLang="ru-RU" b="1" dirty="0">
                <a:solidFill>
                  <a:srgbClr val="006AB3"/>
                </a:solidFill>
                <a:latin typeface="Calibri" pitchFamily="34" charset="0"/>
              </a:rPr>
            </a:br>
            <a:endParaRPr lang="ru-RU" altLang="ru-RU" b="1" dirty="0">
              <a:solidFill>
                <a:srgbClr val="006AB3"/>
              </a:solidFill>
              <a:latin typeface="Calibri" pitchFamily="34" charset="0"/>
            </a:endParaRPr>
          </a:p>
        </p:txBody>
      </p:sp>
      <p:pic>
        <p:nvPicPr>
          <p:cNvPr id="50194" name="Рисунок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4620344"/>
            <a:ext cx="1414462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195" name="TextBox 22"/>
          <p:cNvSpPr txBox="1">
            <a:spLocks noChangeArrowheads="1"/>
          </p:cNvSpPr>
          <p:nvPr/>
        </p:nvSpPr>
        <p:spPr bwMode="auto">
          <a:xfrm>
            <a:off x="3851920" y="4046711"/>
            <a:ext cx="2212975" cy="606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2688" tIns="26344" rIns="52688" bIns="26344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altLang="ru-RU" b="1" dirty="0">
                <a:solidFill>
                  <a:srgbClr val="006AB3"/>
                </a:solidFill>
                <a:latin typeface="Calibri" pitchFamily="34" charset="0"/>
              </a:rPr>
              <a:t>Медицинский работник</a:t>
            </a:r>
          </a:p>
        </p:txBody>
      </p:sp>
      <p:pic>
        <p:nvPicPr>
          <p:cNvPr id="2050" name="Picture 2" descr="https://thumbs.dreamstime.com/z/%D1%80%D0%B5%D1%87%D1%8C-%D1%87%D0%B5%D0%BB%D0%BE%D0%B2%D0%B5%D0%BA%D0%B0-%D0%BF%D1%83%D0%B7%D1%8B%D1%80%D1%8F-%D0%BF%D1%83%D1%81%D1%82%D0%B0%D1%8F-10884400.jpg"/>
          <p:cNvPicPr>
            <a:picLocks noChangeAspect="1" noChangeArrowheads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05" t="5190" r="8456" b="8885"/>
          <a:stretch/>
        </p:blipFill>
        <p:spPr bwMode="auto">
          <a:xfrm>
            <a:off x="7108834" y="4501352"/>
            <a:ext cx="1999670" cy="2168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Box 22"/>
          <p:cNvSpPr txBox="1">
            <a:spLocks noChangeArrowheads="1"/>
          </p:cNvSpPr>
          <p:nvPr/>
        </p:nvSpPr>
        <p:spPr bwMode="auto">
          <a:xfrm>
            <a:off x="6892810" y="4005064"/>
            <a:ext cx="2212975" cy="8841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2688" tIns="26344" rIns="52688" bIns="26344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altLang="ru-RU" b="1" dirty="0" smtClean="0">
                <a:solidFill>
                  <a:srgbClr val="0070C0"/>
                </a:solidFill>
                <a:latin typeface="Calibri" pitchFamily="34" charset="0"/>
              </a:rPr>
              <a:t>Экзаменатор-собеседник (ГВЭ в устной форме)</a:t>
            </a:r>
            <a:endParaRPr lang="ru-RU" altLang="ru-RU" b="1" dirty="0">
              <a:solidFill>
                <a:srgbClr val="0070C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Заголовок 1"/>
          <p:cNvSpPr>
            <a:spLocks noGrp="1"/>
          </p:cNvSpPr>
          <p:nvPr>
            <p:ph type="title"/>
          </p:nvPr>
        </p:nvSpPr>
        <p:spPr>
          <a:xfrm>
            <a:off x="899592" y="188640"/>
            <a:ext cx="7488832" cy="864096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ru-RU" altLang="ru-RU" sz="3200" dirty="0" smtClean="0">
                <a:latin typeface="Arial" charset="0"/>
                <a:cs typeface="Arial" charset="0"/>
              </a:rPr>
              <a:t>Лица, </a:t>
            </a:r>
            <a:br>
              <a:rPr lang="ru-RU" altLang="ru-RU" sz="3200" dirty="0" smtClean="0">
                <a:latin typeface="Arial" charset="0"/>
                <a:cs typeface="Arial" charset="0"/>
              </a:rPr>
            </a:br>
            <a:r>
              <a:rPr lang="ru-RU" altLang="ru-RU" sz="3200" dirty="0" smtClean="0">
                <a:latin typeface="Arial" charset="0"/>
                <a:cs typeface="Arial" charset="0"/>
              </a:rPr>
              <a:t>имеющие право присутствовать в ППЭ</a:t>
            </a:r>
          </a:p>
        </p:txBody>
      </p:sp>
      <p:pic>
        <p:nvPicPr>
          <p:cNvPr id="51203" name="Объект 6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4819885"/>
            <a:ext cx="1579418" cy="1633451"/>
          </a:xfrm>
          <a:solidFill>
            <a:schemeClr val="accent1">
              <a:lumMod val="60000"/>
              <a:lumOff val="40000"/>
            </a:schemeClr>
          </a:solidFill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0BDFD9-CE47-4534-BD97-C1E1113A98DD}" type="slidenum">
              <a:rPr lang="ru-RU" altLang="ru-RU" smtClean="0"/>
              <a:pPr>
                <a:defRPr/>
              </a:pPr>
              <a:t>29</a:t>
            </a:fld>
            <a:endParaRPr lang="ru-RU" altLang="ru-RU" dirty="0"/>
          </a:p>
        </p:txBody>
      </p:sp>
      <p:sp>
        <p:nvSpPr>
          <p:cNvPr id="51204" name="TextBox 7"/>
          <p:cNvSpPr txBox="1">
            <a:spLocks noChangeArrowheads="1"/>
          </p:cNvSpPr>
          <p:nvPr/>
        </p:nvSpPr>
        <p:spPr bwMode="auto">
          <a:xfrm>
            <a:off x="755576" y="4165479"/>
            <a:ext cx="3571875" cy="60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2688" tIns="26344" rIns="52688" bIns="26344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altLang="ru-RU" b="1" dirty="0" smtClean="0">
                <a:solidFill>
                  <a:srgbClr val="006AB3"/>
                </a:solidFill>
                <a:latin typeface="Calibri" pitchFamily="34" charset="0"/>
              </a:rPr>
              <a:t>Аккредитованные </a:t>
            </a:r>
          </a:p>
          <a:p>
            <a:pPr algn="ctr" eaLnBrk="1" hangingPunct="1"/>
            <a:r>
              <a:rPr lang="ru-RU" altLang="ru-RU" b="1" dirty="0" smtClean="0">
                <a:solidFill>
                  <a:srgbClr val="006AB3"/>
                </a:solidFill>
                <a:latin typeface="Calibri" pitchFamily="34" charset="0"/>
              </a:rPr>
              <a:t>общественные наблюдатели</a:t>
            </a:r>
            <a:endParaRPr lang="ru-RU" altLang="ru-RU" b="1" dirty="0">
              <a:solidFill>
                <a:srgbClr val="006AB3"/>
              </a:solidFill>
              <a:latin typeface="Calibri" pitchFamily="34" charset="0"/>
            </a:endParaRPr>
          </a:p>
        </p:txBody>
      </p:sp>
      <p:pic>
        <p:nvPicPr>
          <p:cNvPr id="51205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8958" y="4877519"/>
            <a:ext cx="1457338" cy="16478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xtLst/>
        </p:spPr>
      </p:pic>
      <p:pic>
        <p:nvPicPr>
          <p:cNvPr id="51206" name="Рисунок 14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9090" y="2199882"/>
            <a:ext cx="2741062" cy="196559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xtLst/>
        </p:spPr>
      </p:pic>
      <p:sp>
        <p:nvSpPr>
          <p:cNvPr id="51207" name="TextBox 15"/>
          <p:cNvSpPr txBox="1">
            <a:spLocks noChangeArrowheads="1"/>
          </p:cNvSpPr>
          <p:nvPr/>
        </p:nvSpPr>
        <p:spPr bwMode="auto">
          <a:xfrm>
            <a:off x="555625" y="1315682"/>
            <a:ext cx="8032750" cy="8841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2688" tIns="26344" rIns="52688" bIns="26344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285750" indent="-285750" algn="ctr" eaLnBrk="1" hangingPunct="1">
              <a:buFont typeface="Arial" pitchFamily="34" charset="0"/>
              <a:buChar char="•"/>
            </a:pPr>
            <a:r>
              <a:rPr lang="ru-RU" altLang="ru-RU" b="1" dirty="0">
                <a:solidFill>
                  <a:srgbClr val="006AB3"/>
                </a:solidFill>
                <a:latin typeface="Calibri" pitchFamily="34" charset="0"/>
              </a:rPr>
              <a:t>Должностные лица </a:t>
            </a:r>
            <a:r>
              <a:rPr lang="ru-RU" altLang="ru-RU" b="1" dirty="0" err="1" smtClean="0">
                <a:solidFill>
                  <a:srgbClr val="006AB3"/>
                </a:solidFill>
                <a:latin typeface="Calibri" pitchFamily="34" charset="0"/>
              </a:rPr>
              <a:t>Рособрнадзора</a:t>
            </a:r>
            <a:r>
              <a:rPr lang="ru-RU" altLang="ru-RU" b="1" dirty="0" smtClean="0">
                <a:solidFill>
                  <a:srgbClr val="006AB3"/>
                </a:solidFill>
                <a:latin typeface="Calibri" pitchFamily="34" charset="0"/>
              </a:rPr>
              <a:t> </a:t>
            </a:r>
          </a:p>
          <a:p>
            <a:pPr marL="285750" indent="-285750" algn="ctr" eaLnBrk="1" hangingPunct="1">
              <a:buFont typeface="Arial" pitchFamily="34" charset="0"/>
              <a:buChar char="•"/>
            </a:pPr>
            <a:r>
              <a:rPr lang="ru-RU" altLang="ru-RU" b="1" dirty="0" smtClean="0">
                <a:solidFill>
                  <a:srgbClr val="006AB3"/>
                </a:solidFill>
                <a:latin typeface="Calibri" pitchFamily="34" charset="0"/>
              </a:rPr>
              <a:t>Иные лица, определённые </a:t>
            </a:r>
            <a:r>
              <a:rPr lang="ru-RU" altLang="ru-RU" b="1" dirty="0" err="1" smtClean="0">
                <a:solidFill>
                  <a:srgbClr val="006AB3"/>
                </a:solidFill>
                <a:latin typeface="Calibri" pitchFamily="34" charset="0"/>
              </a:rPr>
              <a:t>Рособрнадзором</a:t>
            </a:r>
            <a:endParaRPr lang="ru-RU" altLang="ru-RU" b="1" dirty="0" smtClean="0">
              <a:solidFill>
                <a:srgbClr val="006AB3"/>
              </a:solidFill>
              <a:latin typeface="Calibri" pitchFamily="34" charset="0"/>
            </a:endParaRPr>
          </a:p>
          <a:p>
            <a:pPr marL="285750" indent="-285750" algn="ctr" eaLnBrk="1" hangingPunct="1">
              <a:buFont typeface="Arial" pitchFamily="34" charset="0"/>
              <a:buChar char="•"/>
            </a:pPr>
            <a:r>
              <a:rPr lang="ru-RU" altLang="ru-RU" b="1" dirty="0" smtClean="0">
                <a:solidFill>
                  <a:srgbClr val="0070C0"/>
                </a:solidFill>
                <a:latin typeface="Calibri" pitchFamily="34" charset="0"/>
              </a:rPr>
              <a:t>Должностные лица Министерства образования и науки РД</a:t>
            </a:r>
            <a:endParaRPr lang="ru-RU" altLang="ru-RU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51208" name="TextBox 16"/>
          <p:cNvSpPr txBox="1">
            <a:spLocks noChangeArrowheads="1"/>
          </p:cNvSpPr>
          <p:nvPr/>
        </p:nvSpPr>
        <p:spPr bwMode="auto">
          <a:xfrm>
            <a:off x="5213099" y="4077072"/>
            <a:ext cx="2489029" cy="60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2688" tIns="26344" rIns="52688" bIns="26344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altLang="ru-RU" b="1" dirty="0" smtClean="0">
                <a:solidFill>
                  <a:srgbClr val="006AB3"/>
                </a:solidFill>
                <a:latin typeface="Calibri" pitchFamily="34" charset="0"/>
              </a:rPr>
              <a:t>Аккредитованные представители </a:t>
            </a:r>
            <a:r>
              <a:rPr lang="ru-RU" altLang="ru-RU" b="1" dirty="0">
                <a:solidFill>
                  <a:srgbClr val="006AB3"/>
                </a:solidFill>
                <a:latin typeface="Calibri" pitchFamily="34" charset="0"/>
              </a:rPr>
              <a:t>СМИ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altLang="ru-RU" sz="3600" dirty="0" smtClean="0">
                <a:latin typeface="Arial" charset="0"/>
                <a:cs typeface="Arial" charset="0"/>
              </a:rPr>
              <a:t>Нарушение Порядка</a:t>
            </a: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71143554"/>
              </p:ext>
            </p:extLst>
          </p:nvPr>
        </p:nvGraphicFramePr>
        <p:xfrm>
          <a:off x="457110" y="1428736"/>
          <a:ext cx="8229781" cy="46977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0BDFD9-CE47-4534-BD97-C1E1113A98DD}" type="slidenum">
              <a:rPr lang="ru-RU" altLang="ru-RU" smtClean="0"/>
              <a:pPr>
                <a:defRPr/>
              </a:pPr>
              <a:t>30</a:t>
            </a:fld>
            <a:endParaRPr lang="ru-RU" altLang="ru-RU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Заголовок 1"/>
          <p:cNvSpPr>
            <a:spLocks noGrp="1"/>
          </p:cNvSpPr>
          <p:nvPr>
            <p:ph type="title"/>
          </p:nvPr>
        </p:nvSpPr>
        <p:spPr>
          <a:xfrm>
            <a:off x="105541" y="128116"/>
            <a:ext cx="8904785" cy="1069976"/>
          </a:xfrm>
        </p:spPr>
        <p:txBody>
          <a:bodyPr/>
          <a:lstStyle/>
          <a:p>
            <a:pPr algn="ctr" eaLnBrk="1" hangingPunct="1"/>
            <a:r>
              <a:rPr lang="ru-RU" altLang="ru-RU" sz="3000" dirty="0" smtClean="0">
                <a:latin typeface="Arial" charset="0"/>
                <a:cs typeface="Arial" charset="0"/>
              </a:rPr>
              <a:t>Нарушение Порядка участниками экзамена</a:t>
            </a: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55905883"/>
              </p:ext>
            </p:extLst>
          </p:nvPr>
        </p:nvGraphicFramePr>
        <p:xfrm>
          <a:off x="105541" y="1276089"/>
          <a:ext cx="5680905" cy="54033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0BDFD9-CE47-4534-BD97-C1E1113A98DD}" type="slidenum">
              <a:rPr lang="ru-RU" altLang="ru-RU" smtClean="0"/>
              <a:pPr>
                <a:defRPr/>
              </a:pPr>
              <a:t>31</a:t>
            </a:fld>
            <a:endParaRPr lang="ru-RU" altLang="ru-RU" dirty="0"/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282097355"/>
              </p:ext>
            </p:extLst>
          </p:nvPr>
        </p:nvGraphicFramePr>
        <p:xfrm>
          <a:off x="6000760" y="1276089"/>
          <a:ext cx="3009566" cy="53948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z="4000" dirty="0" smtClean="0">
                <a:latin typeface="Arial" charset="0"/>
                <a:cs typeface="Arial" charset="0"/>
              </a:rPr>
              <a:t>Средства связи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0BDFD9-CE47-4534-BD97-C1E1113A98DD}" type="slidenum">
              <a:rPr lang="ru-RU" altLang="ru-RU" smtClean="0"/>
              <a:pPr>
                <a:defRPr/>
              </a:pPr>
              <a:t>32</a:t>
            </a:fld>
            <a:endParaRPr lang="ru-RU" altLang="ru-RU" dirty="0"/>
          </a:p>
        </p:txBody>
      </p:sp>
      <p:pic>
        <p:nvPicPr>
          <p:cNvPr id="53251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5250" y="5572125"/>
            <a:ext cx="1084263" cy="1116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252" name="TextBox 5"/>
          <p:cNvSpPr txBox="1">
            <a:spLocks noChangeArrowheads="1"/>
          </p:cNvSpPr>
          <p:nvPr/>
        </p:nvSpPr>
        <p:spPr bwMode="auto">
          <a:xfrm>
            <a:off x="263411" y="1986448"/>
            <a:ext cx="5460717" cy="2882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2688" tIns="26344" rIns="52688" bIns="26344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buFont typeface="Arial" charset="0"/>
              <a:buChar char="•"/>
            </a:pPr>
            <a:r>
              <a:rPr lang="ru-RU" altLang="ru-RU" dirty="0" smtClean="0">
                <a:solidFill>
                  <a:srgbClr val="006AB3"/>
                </a:solidFill>
                <a:latin typeface="Calibri" pitchFamily="34" charset="0"/>
              </a:rPr>
              <a:t> руководитель образовательной организации;</a:t>
            </a:r>
            <a:endParaRPr lang="ru-RU" altLang="ru-RU" dirty="0">
              <a:solidFill>
                <a:srgbClr val="006AB3"/>
              </a:solidFill>
              <a:latin typeface="Calibri" pitchFamily="34" charset="0"/>
            </a:endParaRPr>
          </a:p>
          <a:p>
            <a:pPr eaLnBrk="1" hangingPunct="1">
              <a:buFont typeface="Arial" charset="0"/>
              <a:buChar char="•"/>
            </a:pPr>
            <a:r>
              <a:rPr lang="ru-RU" altLang="ru-RU" dirty="0" smtClean="0">
                <a:solidFill>
                  <a:srgbClr val="006AB3"/>
                </a:solidFill>
                <a:latin typeface="Calibri" pitchFamily="34" charset="0"/>
              </a:rPr>
              <a:t> руководитель ППЭ;</a:t>
            </a:r>
            <a:endParaRPr lang="ru-RU" altLang="ru-RU" dirty="0">
              <a:solidFill>
                <a:srgbClr val="006AB3"/>
              </a:solidFill>
              <a:latin typeface="Calibri" pitchFamily="34" charset="0"/>
            </a:endParaRPr>
          </a:p>
          <a:p>
            <a:pPr eaLnBrk="1" hangingPunct="1">
              <a:buFont typeface="Arial" charset="0"/>
              <a:buChar char="•"/>
            </a:pPr>
            <a:r>
              <a:rPr lang="ru-RU" altLang="ru-RU" dirty="0" smtClean="0">
                <a:solidFill>
                  <a:srgbClr val="006AB3"/>
                </a:solidFill>
                <a:latin typeface="Calibri" pitchFamily="34" charset="0"/>
              </a:rPr>
              <a:t> члены ГЭК;</a:t>
            </a:r>
            <a:endParaRPr lang="ru-RU" altLang="ru-RU" dirty="0">
              <a:solidFill>
                <a:srgbClr val="006AB3"/>
              </a:solidFill>
              <a:latin typeface="Calibri" pitchFamily="34" charset="0"/>
            </a:endParaRPr>
          </a:p>
          <a:p>
            <a:pPr eaLnBrk="1" hangingPunct="1">
              <a:buFont typeface="Arial" charset="0"/>
              <a:buChar char="•"/>
            </a:pPr>
            <a:r>
              <a:rPr lang="ru-RU" altLang="ru-RU" dirty="0" smtClean="0">
                <a:solidFill>
                  <a:srgbClr val="006AB3"/>
                </a:solidFill>
                <a:latin typeface="Calibri" pitchFamily="34" charset="0"/>
              </a:rPr>
              <a:t> сотрудники </a:t>
            </a:r>
            <a:r>
              <a:rPr lang="ru-RU" altLang="ru-RU" dirty="0">
                <a:solidFill>
                  <a:srgbClr val="006AB3"/>
                </a:solidFill>
                <a:latin typeface="Calibri" pitchFamily="34" charset="0"/>
              </a:rPr>
              <a:t>охраны правопорядка и (или) сотрудники органов  внутренних дел (полиции);</a:t>
            </a:r>
          </a:p>
          <a:p>
            <a:pPr eaLnBrk="1" hangingPunct="1">
              <a:buFont typeface="Arial" charset="0"/>
              <a:buChar char="•"/>
            </a:pPr>
            <a:r>
              <a:rPr lang="ru-RU" altLang="ru-RU" dirty="0" smtClean="0">
                <a:solidFill>
                  <a:srgbClr val="006AB3"/>
                </a:solidFill>
                <a:latin typeface="Calibri" pitchFamily="34" charset="0"/>
              </a:rPr>
              <a:t> аккредитованные представители </a:t>
            </a:r>
            <a:r>
              <a:rPr lang="ru-RU" altLang="ru-RU" dirty="0">
                <a:solidFill>
                  <a:srgbClr val="006AB3"/>
                </a:solidFill>
                <a:latin typeface="Calibri" pitchFamily="34" charset="0"/>
              </a:rPr>
              <a:t>СМИ;</a:t>
            </a:r>
          </a:p>
          <a:p>
            <a:pPr eaLnBrk="1" hangingPunct="1">
              <a:buFont typeface="Arial" charset="0"/>
              <a:buChar char="•"/>
            </a:pPr>
            <a:r>
              <a:rPr lang="ru-RU" altLang="ru-RU" dirty="0" smtClean="0">
                <a:solidFill>
                  <a:srgbClr val="006AB3"/>
                </a:solidFill>
                <a:latin typeface="Calibri" pitchFamily="34" charset="0"/>
              </a:rPr>
              <a:t> аккредитованные общественные </a:t>
            </a:r>
            <a:r>
              <a:rPr lang="ru-RU" altLang="ru-RU" dirty="0">
                <a:solidFill>
                  <a:srgbClr val="006AB3"/>
                </a:solidFill>
                <a:latin typeface="Calibri" pitchFamily="34" charset="0"/>
              </a:rPr>
              <a:t>наблюдатели;</a:t>
            </a:r>
          </a:p>
          <a:p>
            <a:pPr eaLnBrk="1" hangingPunct="1">
              <a:buFont typeface="Arial" charset="0"/>
              <a:buChar char="•"/>
            </a:pPr>
            <a:r>
              <a:rPr lang="ru-RU" altLang="ru-RU" dirty="0" smtClean="0">
                <a:solidFill>
                  <a:srgbClr val="006AB3"/>
                </a:solidFill>
                <a:latin typeface="Calibri" pitchFamily="34" charset="0"/>
              </a:rPr>
              <a:t> должностные </a:t>
            </a:r>
            <a:r>
              <a:rPr lang="ru-RU" altLang="ru-RU" dirty="0">
                <a:solidFill>
                  <a:srgbClr val="006AB3"/>
                </a:solidFill>
                <a:latin typeface="Calibri" pitchFamily="34" charset="0"/>
              </a:rPr>
              <a:t>лица </a:t>
            </a:r>
            <a:r>
              <a:rPr lang="ru-RU" altLang="ru-RU" dirty="0" err="1" smtClean="0">
                <a:solidFill>
                  <a:srgbClr val="006AB3"/>
                </a:solidFill>
                <a:latin typeface="Calibri" pitchFamily="34" charset="0"/>
              </a:rPr>
              <a:t>Рособрнадзора</a:t>
            </a:r>
            <a:r>
              <a:rPr lang="ru-RU" altLang="ru-RU" dirty="0" smtClean="0">
                <a:solidFill>
                  <a:srgbClr val="006AB3"/>
                </a:solidFill>
                <a:latin typeface="Calibri" pitchFamily="34" charset="0"/>
              </a:rPr>
              <a:t> и иные лица, определенные </a:t>
            </a:r>
            <a:r>
              <a:rPr lang="ru-RU" altLang="ru-RU" dirty="0" err="1" smtClean="0">
                <a:solidFill>
                  <a:srgbClr val="006AB3"/>
                </a:solidFill>
                <a:latin typeface="Calibri" pitchFamily="34" charset="0"/>
              </a:rPr>
              <a:t>Рособрнадзором</a:t>
            </a:r>
            <a:r>
              <a:rPr lang="ru-RU" altLang="ru-RU" dirty="0" smtClean="0">
                <a:solidFill>
                  <a:srgbClr val="006AB3"/>
                </a:solidFill>
                <a:latin typeface="Calibri" pitchFamily="34" charset="0"/>
              </a:rPr>
              <a:t> </a:t>
            </a:r>
          </a:p>
          <a:p>
            <a:pPr eaLnBrk="1" hangingPunct="1">
              <a:buFont typeface="Arial" charset="0"/>
              <a:buChar char="•"/>
            </a:pPr>
            <a:r>
              <a:rPr lang="ru-RU" altLang="ru-RU" dirty="0" smtClean="0">
                <a:solidFill>
                  <a:srgbClr val="006AB3"/>
                </a:solidFill>
                <a:latin typeface="Calibri" pitchFamily="34" charset="0"/>
              </a:rPr>
              <a:t> должностные лица Министерства РД</a:t>
            </a:r>
            <a:endParaRPr lang="ru-RU" altLang="ru-RU" dirty="0">
              <a:solidFill>
                <a:srgbClr val="006AB3"/>
              </a:solidFill>
              <a:latin typeface="Calibri" pitchFamily="34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886772" y="2071688"/>
            <a:ext cx="2933700" cy="2652712"/>
          </a:xfrm>
          <a:prstGeom prst="roundRect">
            <a:avLst/>
          </a:prstGeom>
          <a:noFill/>
          <a:ln w="38100">
            <a:solidFill>
              <a:srgbClr val="E2001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2688" tIns="26344" rIns="52688" bIns="26344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 smtClean="0">
                <a:solidFill>
                  <a:srgbClr val="006AB3"/>
                </a:solidFill>
              </a:rPr>
              <a:t>Использовать</a:t>
            </a:r>
            <a:endParaRPr lang="ru-RU" dirty="0">
              <a:solidFill>
                <a:srgbClr val="006AB3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rgbClr val="006AB3"/>
                </a:solidFill>
              </a:rPr>
              <a:t>т</a:t>
            </a:r>
            <a:r>
              <a:rPr lang="ru-RU" dirty="0" smtClean="0">
                <a:solidFill>
                  <a:srgbClr val="006AB3"/>
                </a:solidFill>
              </a:rPr>
              <a:t>олько </a:t>
            </a:r>
            <a:r>
              <a:rPr lang="ru-RU" dirty="0">
                <a:solidFill>
                  <a:srgbClr val="006AB3"/>
                </a:solidFill>
              </a:rPr>
              <a:t>в связи </a:t>
            </a:r>
            <a:r>
              <a:rPr lang="ru-RU" dirty="0" smtClean="0">
                <a:solidFill>
                  <a:srgbClr val="006AB3"/>
                </a:solidFill>
              </a:rPr>
              <a:t>со служебной необходимостью в Штабе ППЭ</a:t>
            </a:r>
            <a:endParaRPr lang="ru-RU" dirty="0">
              <a:solidFill>
                <a:srgbClr val="006AB3"/>
              </a:solidFill>
            </a:endParaRPr>
          </a:p>
        </p:txBody>
      </p:sp>
      <p:pic>
        <p:nvPicPr>
          <p:cNvPr id="53254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5429250"/>
            <a:ext cx="747712" cy="130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Скругленный прямоугольник 9"/>
          <p:cNvSpPr/>
          <p:nvPr/>
        </p:nvSpPr>
        <p:spPr>
          <a:xfrm>
            <a:off x="500063" y="1285875"/>
            <a:ext cx="7500937" cy="536575"/>
          </a:xfrm>
          <a:prstGeom prst="roundRect">
            <a:avLst/>
          </a:prstGeom>
          <a:noFill/>
          <a:ln>
            <a:solidFill>
              <a:srgbClr val="006AB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2688" tIns="26344" rIns="52688" bIns="26344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rgbClr val="E2001A"/>
                </a:solidFill>
              </a:rPr>
              <a:t>В день </a:t>
            </a:r>
            <a:r>
              <a:rPr lang="ru-RU" dirty="0" smtClean="0">
                <a:solidFill>
                  <a:srgbClr val="E2001A"/>
                </a:solidFill>
              </a:rPr>
              <a:t>проведения экзамена вправе иметь </a:t>
            </a:r>
            <a:r>
              <a:rPr lang="ru-RU" dirty="0">
                <a:solidFill>
                  <a:srgbClr val="E2001A"/>
                </a:solidFill>
              </a:rPr>
              <a:t>при себе средства </a:t>
            </a:r>
            <a:r>
              <a:rPr lang="ru-RU" dirty="0" smtClean="0">
                <a:solidFill>
                  <a:srgbClr val="E2001A"/>
                </a:solidFill>
              </a:rPr>
              <a:t>связи:</a:t>
            </a:r>
            <a:endParaRPr lang="ru-RU" dirty="0">
              <a:solidFill>
                <a:srgbClr val="E2001A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187624" y="5157192"/>
            <a:ext cx="6227762" cy="1308100"/>
          </a:xfrm>
          <a:prstGeom prst="roundRect">
            <a:avLst/>
          </a:prstGeom>
          <a:noFill/>
          <a:ln w="63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2688" tIns="26344" rIns="52688" bIns="26344" anchor="ctr"/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rgbClr val="006AB3"/>
                </a:solidFill>
              </a:rPr>
              <a:t>Организаторам, </a:t>
            </a:r>
            <a:r>
              <a:rPr lang="ru-RU" dirty="0" smtClean="0">
                <a:solidFill>
                  <a:srgbClr val="006AB3"/>
                </a:solidFill>
              </a:rPr>
              <a:t>ассистентам, медицинским </a:t>
            </a:r>
            <a:r>
              <a:rPr lang="ru-RU" dirty="0">
                <a:solidFill>
                  <a:srgbClr val="006AB3"/>
                </a:solidFill>
              </a:rPr>
              <a:t>работникам, </a:t>
            </a:r>
            <a:r>
              <a:rPr lang="ru-RU" dirty="0" smtClean="0">
                <a:solidFill>
                  <a:srgbClr val="006AB3"/>
                </a:solidFill>
              </a:rPr>
              <a:t>техническим специалистам, экзаменаторам-собеседникам </a:t>
            </a:r>
            <a:r>
              <a:rPr lang="ru-RU" b="1" dirty="0" smtClean="0">
                <a:solidFill>
                  <a:srgbClr val="ED1C24"/>
                </a:solidFill>
              </a:rPr>
              <a:t>запрещается</a:t>
            </a:r>
            <a:r>
              <a:rPr lang="ru-RU" dirty="0" smtClean="0">
                <a:solidFill>
                  <a:srgbClr val="ED1C24"/>
                </a:solidFill>
              </a:rPr>
              <a:t> </a:t>
            </a:r>
            <a:r>
              <a:rPr lang="ru-RU" b="1" dirty="0">
                <a:solidFill>
                  <a:srgbClr val="ED1C24"/>
                </a:solidFill>
              </a:rPr>
              <a:t>иметь при себе средства </a:t>
            </a:r>
            <a:r>
              <a:rPr lang="ru-RU" b="1" dirty="0" smtClean="0">
                <a:solidFill>
                  <a:srgbClr val="ED1C24"/>
                </a:solidFill>
              </a:rPr>
              <a:t>связи</a:t>
            </a:r>
            <a:r>
              <a:rPr lang="ru-RU" dirty="0" smtClean="0">
                <a:solidFill>
                  <a:srgbClr val="006AB3"/>
                </a:solidFill>
              </a:rPr>
              <a:t>.</a:t>
            </a:r>
            <a:endParaRPr lang="ru-RU" dirty="0">
              <a:solidFill>
                <a:srgbClr val="006AB3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Заголовок 1"/>
          <p:cNvSpPr>
            <a:spLocks noGrp="1"/>
          </p:cNvSpPr>
          <p:nvPr>
            <p:ph type="title"/>
          </p:nvPr>
        </p:nvSpPr>
        <p:spPr>
          <a:xfrm>
            <a:off x="628649" y="260648"/>
            <a:ext cx="7886701" cy="1368152"/>
          </a:xfrm>
        </p:spPr>
        <p:txBody>
          <a:bodyPr>
            <a:normAutofit/>
          </a:bodyPr>
          <a:lstStyle/>
          <a:p>
            <a:pPr algn="ctr" eaLnBrk="1" hangingPunct="1"/>
            <a:r>
              <a:rPr lang="ru-RU" altLang="ru-RU" sz="2800" dirty="0" smtClean="0">
                <a:latin typeface="Arial" charset="0"/>
                <a:cs typeface="Arial" charset="0"/>
              </a:rPr>
              <a:t>Проведение ЕГЭ в ППЭ с использованием: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12794124"/>
              </p:ext>
            </p:extLst>
          </p:nvPr>
        </p:nvGraphicFramePr>
        <p:xfrm>
          <a:off x="628650" y="1556792"/>
          <a:ext cx="7886700" cy="50405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0BDFD9-CE47-4534-BD97-C1E1113A98DD}" type="slidenum">
              <a:rPr lang="ru-RU" altLang="ru-RU" smtClean="0"/>
              <a:pPr>
                <a:defRPr/>
              </a:pPr>
              <a:t>33</a:t>
            </a:fld>
            <a:endParaRPr lang="ru-RU" alt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8" descr="C:\Users\ekaselez\Desktop\Бланки ЕГЭ 2019_последний вариант\p02-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66963" y="1419339"/>
            <a:ext cx="2058987" cy="2881312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3" name="Рисунок 9" descr="C:\Users\ekaselez\Desktop\Бланки ЕГЭ 2019_последний вариант\p01-0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1419339"/>
            <a:ext cx="2036762" cy="2881312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4" name="Рисунок 10" descr="C:\Users\ekaselez\Desktop\Бланки ЕГЭ 2019_последний вариант\p03-00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1419339"/>
            <a:ext cx="2043113" cy="2889250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5" name="Рисунок 11" descr="C:\Users\ekaselez\Desktop\Бланки ЕГЭ 2019_последний вариант\p04-00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04025" y="1419339"/>
            <a:ext cx="2112963" cy="2955925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0178" name="Заголовок 1"/>
          <p:cNvSpPr>
            <a:spLocks noGrp="1"/>
          </p:cNvSpPr>
          <p:nvPr>
            <p:ph type="title"/>
          </p:nvPr>
        </p:nvSpPr>
        <p:spPr>
          <a:xfrm>
            <a:off x="179388" y="365126"/>
            <a:ext cx="8737600" cy="1054213"/>
          </a:xfrm>
        </p:spPr>
        <p:txBody>
          <a:bodyPr/>
          <a:lstStyle/>
          <a:p>
            <a:pPr algn="ctr"/>
            <a:r>
              <a:rPr lang="ru-RU" altLang="ru-RU" sz="3200" dirty="0" smtClean="0">
                <a:latin typeface="Arial" charset="0"/>
                <a:cs typeface="Arial" charset="0"/>
              </a:rPr>
              <a:t>Комплект ЭМ, </a:t>
            </a:r>
            <a:br>
              <a:rPr lang="ru-RU" altLang="ru-RU" sz="3200" dirty="0" smtClean="0">
                <a:latin typeface="Arial" charset="0"/>
                <a:cs typeface="Arial" charset="0"/>
              </a:rPr>
            </a:br>
            <a:r>
              <a:rPr lang="ru-RU" altLang="ru-RU" sz="3200" dirty="0" smtClean="0">
                <a:latin typeface="Arial" charset="0"/>
                <a:cs typeface="Arial" charset="0"/>
              </a:rPr>
              <a:t>распечатываемый </a:t>
            </a:r>
            <a:r>
              <a:rPr lang="ru-RU" altLang="ru-RU" sz="3200" dirty="0">
                <a:latin typeface="Arial" charset="0"/>
                <a:cs typeface="Arial" charset="0"/>
              </a:rPr>
              <a:t>в аудитории</a:t>
            </a:r>
            <a:endParaRPr lang="ru-RU" sz="3200" b="1" dirty="0" smtClean="0">
              <a:latin typeface="Arial" charset="0"/>
              <a:cs typeface="Arial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0BDFD9-CE47-4534-BD97-C1E1113A98DD}" type="slidenum">
              <a:rPr lang="ru-RU" altLang="ru-RU" smtClean="0"/>
              <a:pPr>
                <a:defRPr/>
              </a:pPr>
              <a:t>34</a:t>
            </a:fld>
            <a:endParaRPr lang="ru-RU" altLang="ru-RU" dirty="0"/>
          </a:p>
        </p:txBody>
      </p:sp>
      <p:pic>
        <p:nvPicPr>
          <p:cNvPr id="9" name="Picture 3" descr="E:\Презентации\2008\13-14 марта\RUS_01_200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4150" y="3896002"/>
            <a:ext cx="3581487" cy="25619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307366" y="4245943"/>
            <a:ext cx="1852715" cy="28422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1" name="Скругленный прямоугольник 10"/>
          <p:cNvSpPr/>
          <p:nvPr/>
        </p:nvSpPr>
        <p:spPr>
          <a:xfrm>
            <a:off x="96838" y="4412783"/>
            <a:ext cx="4524375" cy="2205038"/>
          </a:xfrm>
          <a:prstGeom prst="roundRect">
            <a:avLst>
              <a:gd name="adj" fmla="val 3501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2000" dirty="0">
                <a:solidFill>
                  <a:schemeClr val="tx2"/>
                </a:solidFill>
                <a:cs typeface="Times New Roman" panose="02020603050405020304" pitchFamily="18" charset="0"/>
              </a:rPr>
              <a:t>Черно-белые односторонние бланки: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ru-RU" sz="2000" dirty="0">
                <a:solidFill>
                  <a:schemeClr val="tx2"/>
                </a:solidFill>
                <a:cs typeface="Times New Roman" panose="02020603050405020304" pitchFamily="18" charset="0"/>
              </a:rPr>
              <a:t>бланк </a:t>
            </a:r>
            <a:r>
              <a:rPr lang="ru-RU" sz="2000" dirty="0" smtClean="0">
                <a:solidFill>
                  <a:schemeClr val="tx2"/>
                </a:solidFill>
                <a:cs typeface="Times New Roman" panose="02020603050405020304" pitchFamily="18" charset="0"/>
              </a:rPr>
              <a:t>регистрации</a:t>
            </a:r>
            <a:endParaRPr lang="ru-RU" sz="2000" dirty="0">
              <a:solidFill>
                <a:schemeClr val="tx2"/>
              </a:solidFill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ru-RU" altLang="ru-RU" sz="2000" dirty="0">
                <a:solidFill>
                  <a:schemeClr val="tx2"/>
                </a:solidFill>
                <a:cs typeface="Times New Roman" panose="02020603050405020304" pitchFamily="18" charset="0"/>
              </a:rPr>
              <a:t>бланк ответов № </a:t>
            </a:r>
            <a:r>
              <a:rPr lang="ru-RU" altLang="ru-RU" sz="2000" dirty="0" smtClean="0">
                <a:solidFill>
                  <a:schemeClr val="tx2"/>
                </a:solidFill>
                <a:cs typeface="Times New Roman" panose="02020603050405020304" pitchFamily="18" charset="0"/>
              </a:rPr>
              <a:t>1</a:t>
            </a:r>
            <a:endParaRPr lang="ru-RU" altLang="ru-RU" sz="2000" dirty="0">
              <a:solidFill>
                <a:schemeClr val="tx2"/>
              </a:solidFill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ru-RU" altLang="ru-RU" sz="2000" dirty="0">
                <a:solidFill>
                  <a:schemeClr val="tx2"/>
                </a:solidFill>
                <a:cs typeface="Times New Roman" panose="02020603050405020304" pitchFamily="18" charset="0"/>
              </a:rPr>
              <a:t>бланк ответов № 2 лист </a:t>
            </a:r>
            <a:r>
              <a:rPr lang="ru-RU" altLang="ru-RU" sz="2000" dirty="0" smtClean="0">
                <a:solidFill>
                  <a:schemeClr val="tx2"/>
                </a:solidFill>
                <a:cs typeface="Times New Roman" panose="02020603050405020304" pitchFamily="18" charset="0"/>
              </a:rPr>
              <a:t>1</a:t>
            </a:r>
            <a:endParaRPr lang="ru-RU" altLang="ru-RU" sz="2000" dirty="0">
              <a:solidFill>
                <a:schemeClr val="tx2"/>
              </a:solidFill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ru-RU" altLang="ru-RU" sz="2000" dirty="0">
                <a:solidFill>
                  <a:schemeClr val="tx2"/>
                </a:solidFill>
                <a:cs typeface="Times New Roman" panose="02020603050405020304" pitchFamily="18" charset="0"/>
              </a:rPr>
              <a:t>бланк ответов № 2 лист </a:t>
            </a:r>
            <a:r>
              <a:rPr lang="ru-RU" altLang="ru-RU" sz="2000" dirty="0" smtClean="0">
                <a:solidFill>
                  <a:schemeClr val="tx2"/>
                </a:solidFill>
                <a:cs typeface="Times New Roman" panose="02020603050405020304" pitchFamily="18" charset="0"/>
              </a:rPr>
              <a:t>2</a:t>
            </a:r>
            <a:endParaRPr lang="ru-RU" altLang="ru-RU" sz="2000" dirty="0">
              <a:solidFill>
                <a:schemeClr val="tx2"/>
              </a:solidFill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ru-RU" altLang="ru-RU" sz="2000" dirty="0" smtClean="0">
                <a:solidFill>
                  <a:schemeClr val="tx2"/>
                </a:solidFill>
                <a:cs typeface="Times New Roman" panose="02020603050405020304" pitchFamily="18" charset="0"/>
              </a:rPr>
              <a:t>КИМ</a:t>
            </a:r>
            <a:endParaRPr lang="ru-RU" altLang="ru-RU" sz="2000" dirty="0">
              <a:solidFill>
                <a:schemeClr val="tx2"/>
              </a:solidFill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ru-RU" altLang="ru-RU" sz="2000" dirty="0" smtClean="0">
                <a:solidFill>
                  <a:schemeClr val="tx2"/>
                </a:solidFill>
                <a:cs typeface="Times New Roman" panose="02020603050405020304" pitchFamily="18" charset="0"/>
              </a:rPr>
              <a:t>контрольный </a:t>
            </a:r>
            <a:r>
              <a:rPr lang="ru-RU" altLang="ru-RU" sz="2000" dirty="0">
                <a:solidFill>
                  <a:schemeClr val="tx2"/>
                </a:solidFill>
                <a:cs typeface="Times New Roman" panose="02020603050405020304" pitchFamily="18" charset="0"/>
              </a:rPr>
              <a:t>лист</a:t>
            </a:r>
          </a:p>
        </p:txBody>
      </p:sp>
    </p:spTree>
    <p:extLst>
      <p:ext uri="{BB962C8B-B14F-4D97-AF65-F5344CB8AC3E}">
        <p14:creationId xmlns:p14="http://schemas.microsoft.com/office/powerpoint/2010/main" val="4148030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z="3600" dirty="0" smtClean="0">
                <a:latin typeface="Arial" charset="0"/>
                <a:cs typeface="Arial" charset="0"/>
              </a:rPr>
              <a:t>Проведение экзамена</a:t>
            </a:r>
          </a:p>
        </p:txBody>
      </p:sp>
      <p:graphicFrame>
        <p:nvGraphicFramePr>
          <p:cNvPr id="3" name="Объект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49910891"/>
              </p:ext>
            </p:extLst>
          </p:nvPr>
        </p:nvGraphicFramePr>
        <p:xfrm>
          <a:off x="251520" y="1357298"/>
          <a:ext cx="8568952" cy="50720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0BDFD9-CE47-4534-BD97-C1E1113A98DD}" type="slidenum">
              <a:rPr lang="ru-RU" altLang="ru-RU" smtClean="0"/>
              <a:pPr>
                <a:defRPr/>
              </a:pPr>
              <a:t>35</a:t>
            </a:fld>
            <a:endParaRPr lang="ru-RU" altLang="ru-RU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Заголовок 1"/>
          <p:cNvSpPr>
            <a:spLocks noGrp="1"/>
          </p:cNvSpPr>
          <p:nvPr>
            <p:ph type="title"/>
          </p:nvPr>
        </p:nvSpPr>
        <p:spPr>
          <a:xfrm>
            <a:off x="899592" y="188640"/>
            <a:ext cx="7615758" cy="1152128"/>
          </a:xfrm>
          <a:solidFill>
            <a:schemeClr val="accent1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algn="ctr" eaLnBrk="1" hangingPunct="1"/>
            <a:r>
              <a:rPr lang="ru-RU" altLang="ru-RU" sz="3200" dirty="0" smtClean="0">
                <a:latin typeface="Arial" charset="0"/>
                <a:cs typeface="Arial" charset="0"/>
              </a:rPr>
              <a:t>Доставка</a:t>
            </a:r>
            <a:br>
              <a:rPr lang="ru-RU" altLang="ru-RU" sz="3200" dirty="0" smtClean="0">
                <a:latin typeface="Arial" charset="0"/>
                <a:cs typeface="Arial" charset="0"/>
              </a:rPr>
            </a:br>
            <a:r>
              <a:rPr lang="ru-RU" altLang="ru-RU" sz="3200" dirty="0" smtClean="0">
                <a:latin typeface="Arial" charset="0"/>
                <a:cs typeface="Arial" charset="0"/>
              </a:rPr>
              <a:t> экзаменационных материалов из ППЭ</a:t>
            </a:r>
          </a:p>
        </p:txBody>
      </p:sp>
      <p:graphicFrame>
        <p:nvGraphicFramePr>
          <p:cNvPr id="5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28698767"/>
              </p:ext>
            </p:extLst>
          </p:nvPr>
        </p:nvGraphicFramePr>
        <p:xfrm>
          <a:off x="594430" y="1428736"/>
          <a:ext cx="7988574" cy="46175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0BDFD9-CE47-4534-BD97-C1E1113A98DD}" type="slidenum">
              <a:rPr lang="ru-RU" altLang="ru-RU" smtClean="0"/>
              <a:pPr>
                <a:defRPr/>
              </a:pPr>
              <a:t>36</a:t>
            </a:fld>
            <a:endParaRPr lang="ru-RU" altLang="ru-RU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Заголовок 1"/>
          <p:cNvSpPr txBox="1">
            <a:spLocks/>
          </p:cNvSpPr>
          <p:nvPr/>
        </p:nvSpPr>
        <p:spPr>
          <a:xfrm>
            <a:off x="474332" y="116632"/>
            <a:ext cx="8195337" cy="887413"/>
          </a:xfrm>
          <a:prstGeom prst="rect">
            <a:avLst/>
          </a:prstGeom>
        </p:spPr>
        <p:txBody>
          <a:bodyPr lIns="98425" tIns="49213" rIns="98425" bIns="49213" anchor="ctr">
            <a:noAutofit/>
          </a:bodyPr>
          <a:lstStyle>
            <a:lvl1pPr algn="ctr" defTabSz="1708175" rtl="0" eaLnBrk="1" latinLnBrk="0" hangingPunct="1">
              <a:spcBef>
                <a:spcPct val="0"/>
              </a:spcBef>
              <a:buNone/>
              <a:defRPr sz="5200" b="1" i="0" kern="1200" baseline="0">
                <a:solidFill>
                  <a:srgbClr val="FF0000"/>
                </a:solidFill>
                <a:latin typeface="Arial" panose="020B0604020202020204" pitchFamily="34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ru-RU" sz="2400" b="0" dirty="0" smtClean="0"/>
              <a:t>Сканирование экзаменационных материалов </a:t>
            </a:r>
            <a:br>
              <a:rPr lang="ru-RU" sz="2400" b="0" dirty="0" smtClean="0"/>
            </a:br>
            <a:r>
              <a:rPr lang="ru-RU" sz="2400" b="0" dirty="0" smtClean="0"/>
              <a:t>в Штабе ППЭ</a:t>
            </a:r>
            <a:endParaRPr lang="ru-RU" sz="2400" b="0" dirty="0"/>
          </a:p>
        </p:txBody>
      </p:sp>
      <p:sp>
        <p:nvSpPr>
          <p:cNvPr id="58371" name="AutoShape 34" descr="http://tr.stockfresh.com/thumbs/anatolym/1778031_insanlar-beyaz-arka-plan-soyut-kalem.jpg"/>
          <p:cNvSpPr>
            <a:spLocks noChangeAspect="1" noChangeArrowheads="1"/>
          </p:cNvSpPr>
          <p:nvPr/>
        </p:nvSpPr>
        <p:spPr bwMode="auto">
          <a:xfrm>
            <a:off x="712788" y="933450"/>
            <a:ext cx="173037" cy="179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2688" tIns="26344" rIns="52688" bIns="26344"/>
          <a:lstStyle/>
          <a:p>
            <a:pPr eaLnBrk="1" hangingPunct="1"/>
            <a:endParaRPr lang="ru-RU" altLang="ru-RU">
              <a:latin typeface="Calibri" pitchFamily="34" charset="0"/>
            </a:endParaRPr>
          </a:p>
        </p:txBody>
      </p:sp>
      <p:sp>
        <p:nvSpPr>
          <p:cNvPr id="58372" name="AutoShape 36" descr="http://tr.stockfresh.com/thumbs/anatolym/1778031_insanlar-beyaz-arka-plan-soyut-kalem.jpg"/>
          <p:cNvSpPr>
            <a:spLocks noChangeAspect="1" noChangeArrowheads="1"/>
          </p:cNvSpPr>
          <p:nvPr/>
        </p:nvSpPr>
        <p:spPr bwMode="auto">
          <a:xfrm>
            <a:off x="800100" y="1023938"/>
            <a:ext cx="173038" cy="17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2688" tIns="26344" rIns="52688" bIns="26344"/>
          <a:lstStyle/>
          <a:p>
            <a:pPr eaLnBrk="1" hangingPunct="1"/>
            <a:endParaRPr lang="ru-RU" altLang="ru-RU">
              <a:latin typeface="Calibri" pitchFamily="34" charset="0"/>
            </a:endParaRPr>
          </a:p>
        </p:txBody>
      </p:sp>
      <p:sp>
        <p:nvSpPr>
          <p:cNvPr id="58373" name="AutoShape 38" descr="http://tr.stockfresh.com/thumbs/anatolym/1778031_insanlar-beyaz-arka-plan-soyut-kalem.jpg"/>
          <p:cNvSpPr>
            <a:spLocks noChangeAspect="1" noChangeArrowheads="1"/>
          </p:cNvSpPr>
          <p:nvPr/>
        </p:nvSpPr>
        <p:spPr bwMode="auto">
          <a:xfrm>
            <a:off x="885825" y="1112838"/>
            <a:ext cx="174625" cy="17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2688" tIns="26344" rIns="52688" bIns="26344"/>
          <a:lstStyle/>
          <a:p>
            <a:pPr eaLnBrk="1" hangingPunct="1"/>
            <a:endParaRPr lang="ru-RU" altLang="ru-RU">
              <a:latin typeface="Calibri" pitchFamily="34" charset="0"/>
            </a:endParaRPr>
          </a:p>
        </p:txBody>
      </p:sp>
      <p:sp>
        <p:nvSpPr>
          <p:cNvPr id="58374" name="AutoShape 40" descr="http://tr.stockfresh.com/thumbs/anatolym/1778031_insanlar-beyaz-arka-plan-soyut-kalem.jpg"/>
          <p:cNvSpPr>
            <a:spLocks noChangeAspect="1" noChangeArrowheads="1"/>
          </p:cNvSpPr>
          <p:nvPr/>
        </p:nvSpPr>
        <p:spPr bwMode="auto">
          <a:xfrm>
            <a:off x="973138" y="1201738"/>
            <a:ext cx="173037" cy="17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2688" tIns="26344" rIns="52688" bIns="26344"/>
          <a:lstStyle/>
          <a:p>
            <a:pPr eaLnBrk="1" hangingPunct="1"/>
            <a:endParaRPr lang="ru-RU" altLang="ru-RU">
              <a:latin typeface="Calibri" pitchFamily="34" charset="0"/>
            </a:endParaRPr>
          </a:p>
        </p:txBody>
      </p:sp>
      <p:graphicFrame>
        <p:nvGraphicFramePr>
          <p:cNvPr id="43" name="Схема 42"/>
          <p:cNvGraphicFramePr/>
          <p:nvPr>
            <p:extLst>
              <p:ext uri="{D42A27DB-BD31-4B8C-83A1-F6EECF244321}">
                <p14:modId xmlns:p14="http://schemas.microsoft.com/office/powerpoint/2010/main" val="3253674981"/>
              </p:ext>
            </p:extLst>
          </p:nvPr>
        </p:nvGraphicFramePr>
        <p:xfrm>
          <a:off x="474331" y="1428736"/>
          <a:ext cx="8195338" cy="47149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0" name="Picture 2" descr="Z:\1_Отдел информационно-методического обеспечения\ПРЕЗЕНТАЦИИ\фото_работа\IMG_574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42938" y="3357563"/>
            <a:ext cx="1571625" cy="1143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/>
        </p:spPr>
      </p:pic>
      <p:pic>
        <p:nvPicPr>
          <p:cNvPr id="41" name="Picture 3" descr="Z:\1_Отдел информационно-методического обеспечения\ПРЕЗЕНТАЦИИ\фото_работа\IMG_5744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3154" y="1700808"/>
            <a:ext cx="1766598" cy="115212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/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0BDFD9-CE47-4534-BD97-C1E1113A98DD}" type="slidenum">
              <a:rPr lang="ru-RU" altLang="ru-RU" smtClean="0"/>
              <a:pPr>
                <a:defRPr/>
              </a:pPr>
              <a:t>37</a:t>
            </a:fld>
            <a:endParaRPr lang="ru-RU" altLang="ru-RU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z="3600" dirty="0" smtClean="0">
                <a:latin typeface="Arial" charset="0"/>
                <a:cs typeface="Arial" charset="0"/>
              </a:rPr>
              <a:t>Конфликтная комиссия 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10264060"/>
              </p:ext>
            </p:extLst>
          </p:nvPr>
        </p:nvGraphicFramePr>
        <p:xfrm>
          <a:off x="575402" y="1444945"/>
          <a:ext cx="8229781" cy="37106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0BDFD9-CE47-4534-BD97-C1E1113A98DD}" type="slidenum">
              <a:rPr lang="ru-RU" altLang="ru-RU" smtClean="0"/>
              <a:pPr>
                <a:defRPr/>
              </a:pPr>
              <a:t>38</a:t>
            </a:fld>
            <a:endParaRPr lang="ru-RU" alt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42938" y="5326064"/>
            <a:ext cx="7929562" cy="1243566"/>
          </a:xfrm>
          <a:prstGeom prst="rect">
            <a:avLst/>
          </a:prstGeom>
          <a:solidFill>
            <a:srgbClr val="006AB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2688" tIns="26344" rIns="52688" bIns="26344"/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 dirty="0" smtClean="0">
                <a:solidFill>
                  <a:schemeClr val="bg1"/>
                </a:solidFill>
              </a:rPr>
              <a:t>Конфликтная </a:t>
            </a:r>
            <a:r>
              <a:rPr lang="ru-RU" sz="1600" b="1" dirty="0">
                <a:solidFill>
                  <a:schemeClr val="bg1"/>
                </a:solidFill>
              </a:rPr>
              <a:t>комиссия рассматривает апелляцию о нарушении установленного </a:t>
            </a:r>
            <a:r>
              <a:rPr lang="ru-RU" sz="1600" b="1" dirty="0" smtClean="0">
                <a:solidFill>
                  <a:schemeClr val="bg1"/>
                </a:solidFill>
              </a:rPr>
              <a:t>Порядка в </a:t>
            </a:r>
            <a:r>
              <a:rPr lang="ru-RU" sz="1600" b="1" dirty="0">
                <a:solidFill>
                  <a:schemeClr val="bg1"/>
                </a:solidFill>
              </a:rPr>
              <a:t>течение двух рабочих дней, а апелляцию о несогласии </a:t>
            </a:r>
            <a:r>
              <a:rPr lang="ru-RU" sz="1600" b="1" dirty="0" smtClean="0">
                <a:solidFill>
                  <a:schemeClr val="bg1"/>
                </a:solidFill>
              </a:rPr>
              <a:t>с выставленными </a:t>
            </a:r>
            <a:r>
              <a:rPr lang="ru-RU" sz="1600" b="1" dirty="0">
                <a:solidFill>
                  <a:schemeClr val="bg1"/>
                </a:solidFill>
              </a:rPr>
              <a:t>баллами - четырех рабочих </a:t>
            </a:r>
            <a:r>
              <a:rPr lang="ru-RU" sz="1600" b="1" dirty="0" smtClean="0">
                <a:solidFill>
                  <a:schemeClr val="bg1"/>
                </a:solidFill>
              </a:rPr>
              <a:t>дней, следующих за днем ее поступления в конфликтную комиссию </a:t>
            </a:r>
            <a:r>
              <a:rPr lang="ru-RU" sz="1600" b="1" dirty="0">
                <a:solidFill>
                  <a:schemeClr val="bg1"/>
                </a:solidFill>
              </a:rPr>
              <a:t>с момента ее поступления </a:t>
            </a:r>
            <a:r>
              <a:rPr lang="ru-RU" sz="1600" b="1" dirty="0" smtClean="0">
                <a:solidFill>
                  <a:schemeClr val="bg1"/>
                </a:solidFill>
              </a:rPr>
              <a:t>в конфликтную комиссию.</a:t>
            </a:r>
            <a:endParaRPr lang="ru-RU" sz="1600" b="1" dirty="0">
              <a:solidFill>
                <a:schemeClr val="bg1"/>
              </a:solidFill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Заголовок 1"/>
          <p:cNvSpPr>
            <a:spLocks noGrp="1"/>
          </p:cNvSpPr>
          <p:nvPr>
            <p:ph type="title"/>
          </p:nvPr>
        </p:nvSpPr>
        <p:spPr>
          <a:xfrm>
            <a:off x="179512" y="365126"/>
            <a:ext cx="8784976" cy="1325563"/>
          </a:xfrm>
        </p:spPr>
        <p:txBody>
          <a:bodyPr/>
          <a:lstStyle/>
          <a:p>
            <a:pPr algn="ctr" eaLnBrk="1" hangingPunct="1"/>
            <a:r>
              <a:rPr lang="ru-RU" altLang="ru-RU" sz="3200" dirty="0" smtClean="0">
                <a:latin typeface="Arial" charset="0"/>
                <a:cs typeface="Arial" charset="0"/>
              </a:rPr>
              <a:t>Полномочия ГЭК в рамках </a:t>
            </a:r>
            <a:br>
              <a:rPr lang="ru-RU" altLang="ru-RU" sz="3200" dirty="0" smtClean="0">
                <a:latin typeface="Arial" charset="0"/>
                <a:cs typeface="Arial" charset="0"/>
              </a:rPr>
            </a:br>
            <a:r>
              <a:rPr lang="ru-RU" altLang="ru-RU" sz="3200" dirty="0" smtClean="0">
                <a:latin typeface="Arial" charset="0"/>
                <a:cs typeface="Arial" charset="0"/>
              </a:rPr>
              <a:t>рассмотрения результатов ГИА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62771419"/>
              </p:ext>
            </p:extLst>
          </p:nvPr>
        </p:nvGraphicFramePr>
        <p:xfrm>
          <a:off x="179512" y="1599796"/>
          <a:ext cx="8784976" cy="49698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0BDFD9-CE47-4534-BD97-C1E1113A98DD}" type="slidenum">
              <a:rPr lang="ru-RU" altLang="ru-RU" smtClean="0"/>
              <a:pPr>
                <a:defRPr/>
              </a:pPr>
              <a:t>39</a:t>
            </a:fld>
            <a:endParaRPr lang="ru-RU" altLang="ru-RU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altLang="ru-RU" sz="3600" dirty="0" smtClean="0">
                <a:latin typeface="Arial" charset="0"/>
                <a:cs typeface="Arial" charset="0"/>
              </a:rPr>
              <a:t>Результаты ГИА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0BDFD9-CE47-4534-BD97-C1E1113A98DD}" type="slidenum">
              <a:rPr lang="ru-RU" altLang="ru-RU" smtClean="0"/>
              <a:pPr>
                <a:defRPr/>
              </a:pPr>
              <a:t>40</a:t>
            </a:fld>
            <a:endParaRPr lang="ru-RU" alt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395536" y="1344068"/>
            <a:ext cx="8424936" cy="92333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dirty="0"/>
              <a:t>Председатель ГЭК рассматривает результаты экзаменов по каждому учебному предмету и принимает решение об их утверждении, изменении и (или) аннулировании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395536" y="2331076"/>
            <a:ext cx="8424936" cy="147732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dirty="0"/>
              <a:t>После утверждения результаты экзаменов в течение одного рабочего дня передаются в образовательные организации, а также органы местного самоуправления, осуществляющие управление в сфере образования, учредителям и загранучреждениям для ознакомления участников экзамена с утвержденными председателем ГЭК результатами 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395536" y="3907810"/>
            <a:ext cx="8424936" cy="175432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dirty="0"/>
              <a:t>Ознакомление участников экзамена с утвержденными </a:t>
            </a:r>
            <a:r>
              <a:rPr lang="ru-RU" dirty="0" smtClean="0"/>
              <a:t>результатами по учебному </a:t>
            </a:r>
            <a:r>
              <a:rPr lang="ru-RU" dirty="0"/>
              <a:t>предмету осуществляется в течение одного рабочего дня </a:t>
            </a:r>
            <a:r>
              <a:rPr lang="ru-RU" dirty="0" smtClean="0"/>
              <a:t>со дня </a:t>
            </a:r>
            <a:r>
              <a:rPr lang="ru-RU" dirty="0"/>
              <a:t>их передачи в образовательные организации, а также органы местного самоуправления, осуществляющие управление в сфере образования,  учредителям и загранучреждениям. Указанный день считается официальным днем объявления результатов  </a:t>
            </a:r>
            <a:r>
              <a:rPr lang="ru-RU" dirty="0" smtClean="0"/>
              <a:t>экзаменов</a:t>
            </a:r>
            <a:endParaRPr lang="ru-RU" dirty="0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971600" y="5761542"/>
            <a:ext cx="7272808" cy="914400"/>
          </a:xfrm>
          <a:prstGeom prst="roundRect">
            <a:avLst/>
          </a:prstGeom>
          <a:solidFill>
            <a:srgbClr val="006AB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/>
              <a:t>Результаты ЕГЭ действительны четыре года, </a:t>
            </a:r>
            <a:endParaRPr lang="ru-RU" sz="2000" b="1" dirty="0" smtClean="0"/>
          </a:p>
          <a:p>
            <a:pPr algn="ctr"/>
            <a:r>
              <a:rPr lang="ru-RU" sz="2000" b="1" dirty="0" smtClean="0"/>
              <a:t>следующих </a:t>
            </a:r>
            <a:r>
              <a:rPr lang="ru-RU" sz="2000" b="1" dirty="0"/>
              <a:t>за годом </a:t>
            </a:r>
            <a:r>
              <a:rPr lang="ru-RU" sz="2000" b="1" dirty="0" smtClean="0"/>
              <a:t>их получения</a:t>
            </a:r>
            <a:endParaRPr lang="ru-RU" sz="2000" b="1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altLang="ru-RU" sz="3600" dirty="0" smtClean="0">
                <a:latin typeface="Arial" charset="0"/>
                <a:cs typeface="Arial" charset="0"/>
              </a:rPr>
              <a:t>Искажение результатов ГИА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643063"/>
            <a:ext cx="8208912" cy="4643437"/>
          </a:xfrm>
          <a:solidFill>
            <a:schemeClr val="bg1">
              <a:lumMod val="85000"/>
            </a:schemeClr>
          </a:solidFill>
        </p:spPr>
        <p:txBody>
          <a:bodyPr rtlCol="0">
            <a:noAutofit/>
          </a:bodyPr>
          <a:lstStyle/>
          <a:p>
            <a:pPr marL="0" indent="0" algn="just" eaLnBrk="1" fontAlgn="auto" hangingPunct="1">
              <a:spcBef>
                <a:spcPts val="0"/>
              </a:spcBef>
              <a:spcAft>
                <a:spcPts val="1153"/>
              </a:spcAft>
              <a:buFont typeface="Arial" panose="020B0604020202020204" pitchFamily="34" charset="0"/>
              <a:buNone/>
              <a:defRPr/>
            </a:pPr>
            <a:r>
              <a:rPr lang="ru-RU" sz="2000" dirty="0" smtClean="0">
                <a:solidFill>
                  <a:srgbClr val="002060"/>
                </a:solidFill>
              </a:rPr>
              <a:t>Умышленное </a:t>
            </a:r>
            <a:r>
              <a:rPr lang="ru-RU" sz="2000" dirty="0">
                <a:solidFill>
                  <a:srgbClr val="002060"/>
                </a:solidFill>
              </a:rPr>
              <a:t>искажение результатов государственной итоговой аттестации и предусмотренных законодательством об образовании олимпиад школьников, а равно нарушение установленного законодательством </a:t>
            </a:r>
            <a:r>
              <a:rPr lang="ru-RU" sz="2000" dirty="0" smtClean="0">
                <a:solidFill>
                  <a:srgbClr val="002060"/>
                </a:solidFill>
              </a:rPr>
              <a:t>об образовании </a:t>
            </a:r>
            <a:r>
              <a:rPr lang="ru-RU" sz="2000" dirty="0">
                <a:solidFill>
                  <a:srgbClr val="002060"/>
                </a:solidFill>
              </a:rPr>
              <a:t>порядка проведения государственной итоговой аттестации </a:t>
            </a:r>
            <a:r>
              <a:rPr lang="en-US" sz="2000" dirty="0">
                <a:solidFill>
                  <a:srgbClr val="002060"/>
                </a:solidFill>
              </a:rPr>
              <a:t>–</a:t>
            </a:r>
            <a:r>
              <a:rPr lang="ru-RU" sz="2000" dirty="0" smtClean="0">
                <a:solidFill>
                  <a:srgbClr val="002060"/>
                </a:solidFill>
              </a:rPr>
              <a:t> </a:t>
            </a:r>
            <a:r>
              <a:rPr lang="ru-RU" sz="2000" dirty="0">
                <a:solidFill>
                  <a:srgbClr val="002060"/>
                </a:solidFill>
              </a:rPr>
              <a:t>влечет наложение административного </a:t>
            </a:r>
            <a:r>
              <a:rPr lang="ru-RU" sz="2000" dirty="0" smtClean="0">
                <a:solidFill>
                  <a:srgbClr val="002060"/>
                </a:solidFill>
              </a:rPr>
              <a:t>штрафа: </a:t>
            </a:r>
          </a:p>
          <a:p>
            <a:pPr algn="just" eaLnBrk="1" fontAlgn="auto" hangingPunct="1">
              <a:spcBef>
                <a:spcPts val="0"/>
              </a:spcBef>
              <a:spcAft>
                <a:spcPts val="1153"/>
              </a:spcAft>
              <a:buFont typeface="Wingdings" panose="05000000000000000000" pitchFamily="2" charset="2"/>
              <a:buChar char="Ø"/>
              <a:defRPr/>
            </a:pPr>
            <a:r>
              <a:rPr lang="ru-RU" sz="2000" dirty="0" smtClean="0">
                <a:solidFill>
                  <a:srgbClr val="002060"/>
                </a:solidFill>
              </a:rPr>
              <a:t>на </a:t>
            </a:r>
            <a:r>
              <a:rPr lang="ru-RU" sz="2000" dirty="0">
                <a:solidFill>
                  <a:srgbClr val="002060"/>
                </a:solidFill>
              </a:rPr>
              <a:t>граждан в размере от трех тысяч до пяти тысяч рублей; </a:t>
            </a:r>
            <a:endParaRPr lang="ru-RU" sz="2000" dirty="0" smtClean="0">
              <a:solidFill>
                <a:srgbClr val="002060"/>
              </a:solidFill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1153"/>
              </a:spcAft>
              <a:buFont typeface="Wingdings" panose="05000000000000000000" pitchFamily="2" charset="2"/>
              <a:buChar char="Ø"/>
              <a:defRPr/>
            </a:pPr>
            <a:r>
              <a:rPr lang="ru-RU" sz="2000" dirty="0" smtClean="0">
                <a:solidFill>
                  <a:srgbClr val="002060"/>
                </a:solidFill>
              </a:rPr>
              <a:t>на </a:t>
            </a:r>
            <a:r>
              <a:rPr lang="ru-RU" sz="2000" dirty="0">
                <a:solidFill>
                  <a:srgbClr val="002060"/>
                </a:solidFill>
              </a:rPr>
              <a:t>должностных лиц - от двадцати тысяч до сорока тысяч рублей; </a:t>
            </a:r>
            <a:endParaRPr lang="ru-RU" sz="2000" dirty="0" smtClean="0">
              <a:solidFill>
                <a:srgbClr val="002060"/>
              </a:solidFill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1153"/>
              </a:spcAft>
              <a:buFont typeface="Wingdings" panose="05000000000000000000" pitchFamily="2" charset="2"/>
              <a:buChar char="Ø"/>
              <a:defRPr/>
            </a:pPr>
            <a:r>
              <a:rPr lang="ru-RU" sz="2000" dirty="0" smtClean="0">
                <a:solidFill>
                  <a:srgbClr val="002060"/>
                </a:solidFill>
              </a:rPr>
              <a:t>на </a:t>
            </a:r>
            <a:r>
              <a:rPr lang="ru-RU" sz="2000" dirty="0">
                <a:solidFill>
                  <a:srgbClr val="002060"/>
                </a:solidFill>
              </a:rPr>
              <a:t>юридических лиц - от пятидесяти тысяч до двухсот тысяч рублей</a:t>
            </a:r>
            <a:r>
              <a:rPr lang="ru-RU" sz="2000" dirty="0" smtClean="0">
                <a:solidFill>
                  <a:srgbClr val="002060"/>
                </a:solidFill>
              </a:rPr>
              <a:t>.</a:t>
            </a:r>
          </a:p>
          <a:p>
            <a:pPr marL="0" indent="0" algn="just" eaLnBrk="1" fontAlgn="auto" hangingPunct="1">
              <a:spcBef>
                <a:spcPts val="0"/>
              </a:spcBef>
              <a:spcAft>
                <a:spcPts val="1153"/>
              </a:spcAft>
              <a:buFont typeface="Arial" panose="020B0604020202020204" pitchFamily="34" charset="0"/>
              <a:buNone/>
              <a:defRPr/>
            </a:pPr>
            <a:endParaRPr lang="ru-RU" sz="1800" dirty="0">
              <a:solidFill>
                <a:srgbClr val="002060"/>
              </a:solidFill>
            </a:endParaRPr>
          </a:p>
          <a:p>
            <a:pPr marL="0" indent="0" algn="r" eaLnBrk="1" fontAlgn="auto" hangingPunct="1">
              <a:spcBef>
                <a:spcPts val="0"/>
              </a:spcBef>
              <a:spcAft>
                <a:spcPts val="1153"/>
              </a:spcAft>
              <a:buFont typeface="Arial" panose="020B0604020202020204" pitchFamily="34" charset="0"/>
              <a:buNone/>
              <a:defRPr/>
            </a:pPr>
            <a:r>
              <a:rPr lang="ru-RU" sz="1800" b="1" dirty="0" smtClean="0">
                <a:solidFill>
                  <a:srgbClr val="002060"/>
                </a:solidFill>
              </a:rPr>
              <a:t>Ч.4 ст. </a:t>
            </a:r>
            <a:r>
              <a:rPr lang="ru-RU" sz="1800" b="1" dirty="0">
                <a:solidFill>
                  <a:srgbClr val="002060"/>
                </a:solidFill>
              </a:rPr>
              <a:t>19.30 Кодекса Российской Федерации </a:t>
            </a:r>
            <a:r>
              <a:rPr lang="ru-RU" sz="1800" b="1" dirty="0" smtClean="0">
                <a:solidFill>
                  <a:srgbClr val="002060"/>
                </a:solidFill>
              </a:rPr>
              <a:t/>
            </a:r>
            <a:br>
              <a:rPr lang="ru-RU" sz="1800" b="1" dirty="0" smtClean="0">
                <a:solidFill>
                  <a:srgbClr val="002060"/>
                </a:solidFill>
              </a:rPr>
            </a:br>
            <a:r>
              <a:rPr lang="ru-RU" sz="1800" b="1" dirty="0" smtClean="0">
                <a:solidFill>
                  <a:srgbClr val="002060"/>
                </a:solidFill>
              </a:rPr>
              <a:t>об </a:t>
            </a:r>
            <a:r>
              <a:rPr lang="ru-RU" sz="1800" b="1" dirty="0">
                <a:solidFill>
                  <a:srgbClr val="002060"/>
                </a:solidFill>
              </a:rPr>
              <a:t>административных правонарушениях от </a:t>
            </a:r>
            <a:r>
              <a:rPr lang="ru-RU" sz="1800" b="1" dirty="0" smtClean="0">
                <a:solidFill>
                  <a:srgbClr val="002060"/>
                </a:solidFill>
              </a:rPr>
              <a:t>30.12.2001 № </a:t>
            </a:r>
            <a:r>
              <a:rPr lang="ru-RU" sz="1800" b="1" dirty="0">
                <a:solidFill>
                  <a:srgbClr val="002060"/>
                </a:solidFill>
              </a:rPr>
              <a:t>195-ФЗ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 sz="1400" dirty="0">
              <a:solidFill>
                <a:srgbClr val="002060"/>
              </a:solidFill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0BDFD9-CE47-4534-BD97-C1E1113A98DD}" type="slidenum">
              <a:rPr lang="ru-RU" altLang="ru-RU" smtClean="0"/>
              <a:pPr>
                <a:defRPr/>
              </a:pPr>
              <a:t>41</a:t>
            </a:fld>
            <a:endParaRPr lang="ru-RU" altLang="ru-RU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1047650"/>
          </a:xfrm>
          <a:solidFill>
            <a:schemeClr val="accent1">
              <a:lumMod val="75000"/>
            </a:schemeClr>
          </a:solidFill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600" dirty="0" smtClean="0"/>
              <a:t>Формы для проведения ГИА</a:t>
            </a:r>
            <a:endParaRPr lang="ru-RU" sz="3600" dirty="0"/>
          </a:p>
        </p:txBody>
      </p:sp>
      <p:graphicFrame>
        <p:nvGraphicFramePr>
          <p:cNvPr id="43" name="Объект 4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08377075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0BDFD9-CE47-4534-BD97-C1E1113A98DD}" type="slidenum">
              <a:rPr lang="ru-RU" altLang="ru-RU" smtClean="0"/>
              <a:pPr>
                <a:defRPr/>
              </a:pPr>
              <a:t>42</a:t>
            </a:fld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727456937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851518"/>
          </a:xfrm>
          <a:solidFill>
            <a:schemeClr val="accent1">
              <a:lumMod val="75000"/>
            </a:schemeClr>
          </a:solidFill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600" dirty="0"/>
              <a:t>Формы </a:t>
            </a:r>
            <a:r>
              <a:rPr lang="ru-RU" sz="3600" dirty="0" smtClean="0"/>
              <a:t>для проведения ГИА</a:t>
            </a:r>
            <a:endParaRPr lang="ru-RU" sz="3600" dirty="0"/>
          </a:p>
        </p:txBody>
      </p:sp>
      <p:graphicFrame>
        <p:nvGraphicFramePr>
          <p:cNvPr id="43" name="Объект 4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57549114"/>
              </p:ext>
            </p:extLst>
          </p:nvPr>
        </p:nvGraphicFramePr>
        <p:xfrm>
          <a:off x="457200" y="1340768"/>
          <a:ext cx="8229600" cy="5256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0BDFD9-CE47-4534-BD97-C1E1113A98DD}" type="slidenum">
              <a:rPr lang="ru-RU" altLang="ru-RU" smtClean="0"/>
              <a:pPr>
                <a:defRPr/>
              </a:pPr>
              <a:t>43</a:t>
            </a:fld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2516853564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764704"/>
            <a:ext cx="8136904" cy="4536504"/>
          </a:xfrm>
          <a:solidFill>
            <a:schemeClr val="accent1">
              <a:lumMod val="40000"/>
              <a:lumOff val="60000"/>
            </a:schemeClr>
          </a:solidFill>
        </p:spPr>
        <p:txBody>
          <a:bodyPr/>
          <a:lstStyle/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sz="5400" dirty="0" smtClean="0"/>
              <a:t>СПАСИБО ЗА ВНИМАНИЕ!</a:t>
            </a:r>
            <a:endParaRPr lang="ru-RU" sz="54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C0B1C5B-A860-4749-9420-AEDE85A5F9F5}" type="slidenum">
              <a:rPr lang="ru-RU" altLang="ru-RU" smtClean="0"/>
              <a:pPr>
                <a:defRPr/>
              </a:pPr>
              <a:t>44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60264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22871</TotalTime>
  <Words>3142</Words>
  <Application>Microsoft Office PowerPoint</Application>
  <PresentationFormat>Экран (4:3)</PresentationFormat>
  <Paragraphs>456</Paragraphs>
  <Slides>44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44</vt:i4>
      </vt:variant>
    </vt:vector>
  </HeadingPairs>
  <TitlesOfParts>
    <vt:vector size="51" baseType="lpstr">
      <vt:lpstr>Arial</vt:lpstr>
      <vt:lpstr>Arial (Основной текст)</vt:lpstr>
      <vt:lpstr>Calibri</vt:lpstr>
      <vt:lpstr>Calibri Light</vt:lpstr>
      <vt:lpstr>Times New Roman</vt:lpstr>
      <vt:lpstr>Wingdings</vt:lpstr>
      <vt:lpstr>Тема Office</vt:lpstr>
      <vt:lpstr>Региональный центр обработки информации Республики Дагестан</vt:lpstr>
      <vt:lpstr>                Нормативные правовые акты</vt:lpstr>
      <vt:lpstr>Цели формирования и принципы ведения федеральной и региональных информационных систем (постановление Правительства России от 31.08.2013 № 755)</vt:lpstr>
      <vt:lpstr>Регулирование ГИА</vt:lpstr>
      <vt:lpstr>Обеспечение проведения ГИА</vt:lpstr>
      <vt:lpstr>В организации и проведении ГИА принимают участие:</vt:lpstr>
      <vt:lpstr>Региональный центр обработки информации</vt:lpstr>
      <vt:lpstr>Государственная экзаменационная комиссия</vt:lpstr>
      <vt:lpstr>Предметные и конфликтные комиссии</vt:lpstr>
      <vt:lpstr>Содействие проведению экзаменов</vt:lpstr>
      <vt:lpstr>Использование и хранение контрольных измерительных материалов</vt:lpstr>
      <vt:lpstr>  Приказ Минпросвещения России и Рособрнадзора об утверждении единого расписания и продолжительности проведения единого государственного экзамена по каждому учебному предмету, перечня средств обучения и воспитания, используемых при его проведении   </vt:lpstr>
      <vt:lpstr> Приказ об утверждении единого расписания и продолжительности проведения государственного выпускного экзамена по образовательным программам основного общего и среднего общего образования по каждому учебному предмету, перечня средств обучения и воспитания, используемых при проведении  </vt:lpstr>
      <vt:lpstr>Государственная итоговая аттестация:   Нормативные документы, методические и инструктивные материалы </vt:lpstr>
      <vt:lpstr>Руководители ППЭ</vt:lpstr>
      <vt:lpstr>Руководители ППЭ</vt:lpstr>
      <vt:lpstr>Организаторы ППЭ</vt:lpstr>
      <vt:lpstr>Технические специалисты ППЭ</vt:lpstr>
      <vt:lpstr>Порядок проведения ГИА</vt:lpstr>
      <vt:lpstr>Формы проведения ГИА</vt:lpstr>
      <vt:lpstr>Лица, сдающие экзамены:</vt:lpstr>
      <vt:lpstr>Пункт проведения экзамена</vt:lpstr>
      <vt:lpstr>Пункт проведения экзамена</vt:lpstr>
      <vt:lpstr>Штаб ППЭ оборудуется:</vt:lpstr>
      <vt:lpstr>Аудитории ППЭ</vt:lpstr>
      <vt:lpstr>Особые категории участников экзаменов</vt:lpstr>
      <vt:lpstr>ППЭ для участников экзаменов с ОВЗ, детей-инвалидов и инвалидов</vt:lpstr>
      <vt:lpstr>Лица,  привлекаемые к проведению ГИА</vt:lpstr>
      <vt:lpstr>Лица,  имеющие право присутствовать в ППЭ</vt:lpstr>
      <vt:lpstr>Нарушение Порядка</vt:lpstr>
      <vt:lpstr>Нарушение Порядка участниками экзамена</vt:lpstr>
      <vt:lpstr>Средства связи</vt:lpstr>
      <vt:lpstr>Проведение ЕГЭ в ППЭ с использованием:</vt:lpstr>
      <vt:lpstr>Комплект ЭМ,  распечатываемый в аудитории</vt:lpstr>
      <vt:lpstr>Проведение экзамена</vt:lpstr>
      <vt:lpstr>Доставка  экзаменационных материалов из ППЭ</vt:lpstr>
      <vt:lpstr>Презентация PowerPoint</vt:lpstr>
      <vt:lpstr>Конфликтная комиссия </vt:lpstr>
      <vt:lpstr>Полномочия ГЭК в рамках  рассмотрения результатов ГИА</vt:lpstr>
      <vt:lpstr>Результаты ГИА</vt:lpstr>
      <vt:lpstr>Искажение результатов ГИА</vt:lpstr>
      <vt:lpstr>Формы для проведения ГИА</vt:lpstr>
      <vt:lpstr>Формы для проведения ГИА</vt:lpstr>
      <vt:lpstr>Презентация PowerPoint</vt:lpstr>
    </vt:vector>
  </TitlesOfParts>
  <Company>РИРО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imc2</dc:creator>
  <cp:lastModifiedBy>Дженнет</cp:lastModifiedBy>
  <cp:revision>391</cp:revision>
  <cp:lastPrinted>2019-01-31T16:31:15Z</cp:lastPrinted>
  <dcterms:created xsi:type="dcterms:W3CDTF">2018-02-21T06:56:51Z</dcterms:created>
  <dcterms:modified xsi:type="dcterms:W3CDTF">2020-01-13T08:16:20Z</dcterms:modified>
</cp:coreProperties>
</file>