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</p:sldMasterIdLst>
  <p:notesMasterIdLst>
    <p:notesMasterId r:id="rId41"/>
  </p:notesMasterIdLst>
  <p:sldIdLst>
    <p:sldId id="263" r:id="rId2"/>
    <p:sldId id="278" r:id="rId3"/>
    <p:sldId id="279" r:id="rId4"/>
    <p:sldId id="280" r:id="rId5"/>
    <p:sldId id="289" r:id="rId6"/>
    <p:sldId id="281" r:id="rId7"/>
    <p:sldId id="282" r:id="rId8"/>
    <p:sldId id="283" r:id="rId9"/>
    <p:sldId id="284" r:id="rId10"/>
    <p:sldId id="291" r:id="rId11"/>
    <p:sldId id="290" r:id="rId12"/>
    <p:sldId id="292" r:id="rId13"/>
    <p:sldId id="285" r:id="rId14"/>
    <p:sldId id="286" r:id="rId15"/>
    <p:sldId id="287" r:id="rId16"/>
    <p:sldId id="288" r:id="rId17"/>
    <p:sldId id="256" r:id="rId18"/>
    <p:sldId id="257" r:id="rId19"/>
    <p:sldId id="258" r:id="rId20"/>
    <p:sldId id="259" r:id="rId21"/>
    <p:sldId id="260" r:id="rId22"/>
    <p:sldId id="261" r:id="rId23"/>
    <p:sldId id="262" r:id="rId24"/>
    <p:sldId id="264" r:id="rId25"/>
    <p:sldId id="265" r:id="rId26"/>
    <p:sldId id="266" r:id="rId27"/>
    <p:sldId id="267" r:id="rId28"/>
    <p:sldId id="268" r:id="rId29"/>
    <p:sldId id="269" r:id="rId30"/>
    <p:sldId id="293" r:id="rId31"/>
    <p:sldId id="270" r:id="rId32"/>
    <p:sldId id="277" r:id="rId33"/>
    <p:sldId id="271" r:id="rId34"/>
    <p:sldId id="272" r:id="rId35"/>
    <p:sldId id="294" r:id="rId36"/>
    <p:sldId id="273" r:id="rId37"/>
    <p:sldId id="274" r:id="rId38"/>
    <p:sldId id="275" r:id="rId39"/>
    <p:sldId id="276" r:id="rId4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1" d="100"/>
          <a:sy n="101" d="100"/>
        </p:scale>
        <p:origin x="144" y="28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4_2#1">
  <dgm:title val=""/>
  <dgm:desc val=""/>
  <dgm:catLst>
    <dgm:cat type="accent4" pri="11200"/>
  </dgm:catLst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6A4E422-76E8-4F4F-9C1E-681F1B4C7491}" type="doc">
      <dgm:prSet loTypeId="urn:microsoft.com/office/officeart/2008/layout/HorizontalMultiLevelHierarchy#2" loCatId="hierarchy" qsTypeId="urn:microsoft.com/office/officeart/2005/8/quickstyle/simple5#2" qsCatId="simple" csTypeId="urn:microsoft.com/office/officeart/2005/8/colors/accent4_2#1" csCatId="accent4" phldr="1"/>
      <dgm:spPr/>
      <dgm:t>
        <a:bodyPr/>
        <a:lstStyle/>
        <a:p>
          <a:endParaRPr lang="ru-RU"/>
        </a:p>
      </dgm:t>
    </dgm:pt>
    <dgm:pt modelId="{157F0CAD-C022-456B-9E1B-5A07E2D8BE37}">
      <dgm:prSet phldrT="[Текст]"/>
      <dgm:spPr>
        <a:xfrm rot="16200000">
          <a:off x="-726882" y="1665969"/>
          <a:ext cx="2849466" cy="1101710"/>
        </a:xfrm>
        <a:prstGeom prst="rect">
          <a:avLst/>
        </a:prstGeom>
        <a:gradFill rotWithShape="0">
          <a:gsLst>
            <a:gs pos="0">
              <a:srgbClr val="C50057"/>
            </a:gs>
            <a:gs pos="80000">
              <a:srgbClr val="FF0074"/>
            </a:gs>
            <a:gs pos="100000">
              <a:srgbClr val="FF0075"/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gm:spPr>
      <dgm:t>
        <a:bodyPr/>
        <a:lstStyle/>
        <a:p>
          <a:r>
            <a:rPr lang="ru-RU" dirty="0" smtClean="0">
              <a:solidFill>
                <a:sysClr val="windowText" lastClr="000000"/>
              </a:solidFill>
              <a:latin typeface="Century Gothic" panose="020B0502020202020204"/>
              <a:ea typeface="+mn-ea"/>
              <a:cs typeface="+mn-cs"/>
            </a:rPr>
            <a:t>Экзамены по выбору</a:t>
          </a:r>
          <a:endParaRPr lang="ru-RU" dirty="0">
            <a:solidFill>
              <a:sysClr val="windowText" lastClr="000000"/>
            </a:solidFill>
            <a:latin typeface="Century Gothic" panose="020B0502020202020204"/>
            <a:ea typeface="+mn-ea"/>
            <a:cs typeface="+mn-cs"/>
          </a:endParaRPr>
        </a:p>
      </dgm:t>
    </dgm:pt>
    <dgm:pt modelId="{BC6143CD-BD42-403C-9D5B-AAD083851D3F}" type="parTrans" cxnId="{0B89B53E-CA5A-4F5B-AD1C-A875643038DD}">
      <dgm:prSet/>
      <dgm:spPr/>
      <dgm:t>
        <a:bodyPr/>
        <a:lstStyle/>
        <a:p>
          <a:endParaRPr lang="ru-RU"/>
        </a:p>
      </dgm:t>
    </dgm:pt>
    <dgm:pt modelId="{B9C4C896-5949-4A31-9FF8-D9A3D179C687}" type="sibTrans" cxnId="{0B89B53E-CA5A-4F5B-AD1C-A875643038DD}">
      <dgm:prSet/>
      <dgm:spPr/>
      <dgm:t>
        <a:bodyPr/>
        <a:lstStyle/>
        <a:p>
          <a:endParaRPr lang="ru-RU"/>
        </a:p>
      </dgm:t>
    </dgm:pt>
    <dgm:pt modelId="{E903321F-39D0-4B18-8E25-381B715B9970}">
      <dgm:prSet phldrT="[Текст]" custT="1"/>
      <dgm:spPr>
        <a:xfrm>
          <a:off x="2619131" y="4557"/>
          <a:ext cx="3200778" cy="435589"/>
        </a:xfrm>
        <a:prstGeom prst="rect">
          <a:avLst/>
        </a:prstGeom>
        <a:gradFill rotWithShape="0">
          <a:gsLst>
            <a:gs pos="0">
              <a:srgbClr val="6A9E1F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38000"/>
              </a:srgbClr>
            </a:gs>
            <a:gs pos="100000">
              <a:srgbClr val="6A9E1F">
                <a:hueOff val="0"/>
                <a:satOff val="0"/>
                <a:lumOff val="0"/>
                <a:alphaOff val="0"/>
                <a:shade val="94000"/>
                <a:lumMod val="88000"/>
              </a:srgb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gm:spPr>
      <dgm:t>
        <a:bodyPr/>
        <a:lstStyle/>
        <a:p>
          <a:r>
            <a:rPr lang="ru-RU" sz="2800" b="1" dirty="0" smtClean="0">
              <a:solidFill>
                <a:sysClr val="windowText" lastClr="000000"/>
              </a:solidFill>
              <a:latin typeface="Century Gothic" panose="020B0502020202020204"/>
              <a:ea typeface="+mn-ea"/>
              <a:cs typeface="+mn-cs"/>
            </a:rPr>
            <a:t>Литература</a:t>
          </a:r>
          <a:endParaRPr lang="ru-RU" sz="2800" b="1" dirty="0">
            <a:solidFill>
              <a:sysClr val="windowText" lastClr="000000"/>
            </a:solidFill>
            <a:latin typeface="Century Gothic" panose="020B0502020202020204"/>
            <a:ea typeface="+mn-ea"/>
            <a:cs typeface="+mn-cs"/>
          </a:endParaRPr>
        </a:p>
      </dgm:t>
    </dgm:pt>
    <dgm:pt modelId="{0FE1689E-31DB-4630-9BF0-2E600C70789A}" type="parTrans" cxnId="{10D69F29-12C4-4E24-8EE7-1E1B59C278A3}">
      <dgm:prSet/>
      <dgm:spPr>
        <a:xfrm>
          <a:off x="1248705" y="222351"/>
          <a:ext cx="1370425" cy="1994473"/>
        </a:xfrm>
        <a:custGeom>
          <a:avLst/>
          <a:gdLst/>
          <a:ahLst/>
          <a:cxnLst/>
          <a:rect l="0" t="0" r="0" b="0"/>
          <a:pathLst>
            <a:path>
              <a:moveTo>
                <a:pt x="0" y="1994473"/>
              </a:moveTo>
              <a:lnTo>
                <a:pt x="685212" y="1994473"/>
              </a:lnTo>
              <a:lnTo>
                <a:pt x="685212" y="0"/>
              </a:lnTo>
              <a:lnTo>
                <a:pt x="1370425" y="0"/>
              </a:lnTo>
            </a:path>
          </a:pathLst>
        </a:custGeom>
        <a:noFill/>
        <a:ln w="12700" cap="rnd" cmpd="sng" algn="ctr">
          <a:solidFill>
            <a:srgbClr val="6A9E1F">
              <a:shade val="6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ru-RU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latin typeface="Century Gothic" panose="020B0502020202020204"/>
            <a:ea typeface="+mn-ea"/>
            <a:cs typeface="+mn-cs"/>
          </a:endParaRPr>
        </a:p>
      </dgm:t>
    </dgm:pt>
    <dgm:pt modelId="{F1A4B28D-AC69-4EF5-8B80-F210F27DC78B}" type="sibTrans" cxnId="{10D69F29-12C4-4E24-8EE7-1E1B59C278A3}">
      <dgm:prSet/>
      <dgm:spPr/>
      <dgm:t>
        <a:bodyPr/>
        <a:lstStyle/>
        <a:p>
          <a:endParaRPr lang="ru-RU"/>
        </a:p>
      </dgm:t>
    </dgm:pt>
    <dgm:pt modelId="{8E14551D-AF30-49C5-9AE2-5868785B91D1}">
      <dgm:prSet phldrT="[Текст]" custT="1"/>
      <dgm:spPr>
        <a:xfrm>
          <a:off x="2619131" y="549044"/>
          <a:ext cx="3200778" cy="435589"/>
        </a:xfrm>
        <a:prstGeom prst="rect">
          <a:avLst/>
        </a:prstGeom>
        <a:gradFill rotWithShape="0">
          <a:gsLst>
            <a:gs pos="0">
              <a:srgbClr val="6A9E1F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38000"/>
              </a:srgbClr>
            </a:gs>
            <a:gs pos="100000">
              <a:srgbClr val="6A9E1F">
                <a:hueOff val="0"/>
                <a:satOff val="0"/>
                <a:lumOff val="0"/>
                <a:alphaOff val="0"/>
                <a:shade val="94000"/>
                <a:lumMod val="88000"/>
              </a:srgb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gm:spPr>
      <dgm:t>
        <a:bodyPr/>
        <a:lstStyle/>
        <a:p>
          <a:r>
            <a:rPr lang="ru-RU" sz="2800" b="1" dirty="0" smtClean="0">
              <a:solidFill>
                <a:sysClr val="windowText" lastClr="000000"/>
              </a:solidFill>
              <a:latin typeface="Century Gothic" panose="020B0502020202020204"/>
              <a:ea typeface="+mn-ea"/>
              <a:cs typeface="+mn-cs"/>
            </a:rPr>
            <a:t>География</a:t>
          </a:r>
          <a:endParaRPr lang="ru-RU" sz="2800" b="1" dirty="0">
            <a:solidFill>
              <a:sysClr val="windowText" lastClr="000000"/>
            </a:solidFill>
            <a:latin typeface="Century Gothic" panose="020B0502020202020204"/>
            <a:ea typeface="+mn-ea"/>
            <a:cs typeface="+mn-cs"/>
          </a:endParaRPr>
        </a:p>
      </dgm:t>
    </dgm:pt>
    <dgm:pt modelId="{CFC9503C-82B1-4DB0-B2EA-4FA693D930E7}" type="parTrans" cxnId="{48B0E7C2-E962-44B6-8ABD-38710E48E009}">
      <dgm:prSet/>
      <dgm:spPr>
        <a:xfrm>
          <a:off x="1248705" y="766838"/>
          <a:ext cx="1370425" cy="1449986"/>
        </a:xfrm>
        <a:custGeom>
          <a:avLst/>
          <a:gdLst/>
          <a:ahLst/>
          <a:cxnLst/>
          <a:rect l="0" t="0" r="0" b="0"/>
          <a:pathLst>
            <a:path>
              <a:moveTo>
                <a:pt x="0" y="1449986"/>
              </a:moveTo>
              <a:lnTo>
                <a:pt x="685212" y="1449986"/>
              </a:lnTo>
              <a:lnTo>
                <a:pt x="685212" y="0"/>
              </a:lnTo>
              <a:lnTo>
                <a:pt x="1370425" y="0"/>
              </a:lnTo>
            </a:path>
          </a:pathLst>
        </a:custGeom>
        <a:noFill/>
        <a:ln w="12700" cap="rnd" cmpd="sng" algn="ctr">
          <a:solidFill>
            <a:srgbClr val="6A9E1F">
              <a:shade val="6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ru-RU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latin typeface="Century Gothic" panose="020B0502020202020204"/>
            <a:ea typeface="+mn-ea"/>
            <a:cs typeface="+mn-cs"/>
          </a:endParaRPr>
        </a:p>
      </dgm:t>
    </dgm:pt>
    <dgm:pt modelId="{9EA6DE13-A4D6-4A9E-BF78-DF29F64B9542}" type="sibTrans" cxnId="{48B0E7C2-E962-44B6-8ABD-38710E48E009}">
      <dgm:prSet/>
      <dgm:spPr/>
      <dgm:t>
        <a:bodyPr/>
        <a:lstStyle/>
        <a:p>
          <a:endParaRPr lang="ru-RU"/>
        </a:p>
      </dgm:t>
    </dgm:pt>
    <dgm:pt modelId="{1DA29EE9-BB40-415D-8C65-E04E3FD14098}">
      <dgm:prSet phldrT="[Текст]" custT="1"/>
      <dgm:spPr>
        <a:xfrm>
          <a:off x="2619131" y="2182505"/>
          <a:ext cx="3200778" cy="435589"/>
        </a:xfrm>
        <a:prstGeom prst="rect">
          <a:avLst/>
        </a:prstGeom>
        <a:gradFill rotWithShape="0">
          <a:gsLst>
            <a:gs pos="0">
              <a:srgbClr val="6A9E1F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38000"/>
              </a:srgbClr>
            </a:gs>
            <a:gs pos="100000">
              <a:srgbClr val="6A9E1F">
                <a:hueOff val="0"/>
                <a:satOff val="0"/>
                <a:lumOff val="0"/>
                <a:alphaOff val="0"/>
                <a:shade val="94000"/>
                <a:lumMod val="88000"/>
              </a:srgb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gm:spPr>
      <dgm:t>
        <a:bodyPr/>
        <a:lstStyle/>
        <a:p>
          <a:r>
            <a:rPr lang="ru-RU" sz="2800" b="1" dirty="0" smtClean="0">
              <a:solidFill>
                <a:sysClr val="windowText" lastClr="000000"/>
              </a:solidFill>
              <a:latin typeface="Century Gothic" panose="020B0502020202020204"/>
              <a:ea typeface="+mn-ea"/>
              <a:cs typeface="+mn-cs"/>
            </a:rPr>
            <a:t>Физика</a:t>
          </a:r>
          <a:endParaRPr lang="ru-RU" sz="2800" b="1" dirty="0">
            <a:solidFill>
              <a:sysClr val="windowText" lastClr="000000"/>
            </a:solidFill>
            <a:latin typeface="Century Gothic" panose="020B0502020202020204"/>
            <a:ea typeface="+mn-ea"/>
            <a:cs typeface="+mn-cs"/>
          </a:endParaRPr>
        </a:p>
      </dgm:t>
    </dgm:pt>
    <dgm:pt modelId="{33F5B6FF-8307-415B-BFCC-CBBAA304B51E}" type="parTrans" cxnId="{5AF4BC0B-4939-4AF3-B2F8-EC30ED50213E}">
      <dgm:prSet/>
      <dgm:spPr>
        <a:xfrm>
          <a:off x="1248705" y="2216825"/>
          <a:ext cx="1370425" cy="18347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85212" y="0"/>
              </a:lnTo>
              <a:lnTo>
                <a:pt x="685212" y="183474"/>
              </a:lnTo>
              <a:lnTo>
                <a:pt x="1370425" y="183474"/>
              </a:lnTo>
            </a:path>
          </a:pathLst>
        </a:custGeom>
        <a:noFill/>
        <a:ln w="12700" cap="rnd" cmpd="sng" algn="ctr">
          <a:solidFill>
            <a:srgbClr val="6A9E1F">
              <a:shade val="6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ru-RU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latin typeface="Century Gothic" panose="020B0502020202020204"/>
            <a:ea typeface="+mn-ea"/>
            <a:cs typeface="+mn-cs"/>
          </a:endParaRPr>
        </a:p>
      </dgm:t>
    </dgm:pt>
    <dgm:pt modelId="{7295DCD0-CF0C-4E72-BAB5-B1E6B83A8F96}" type="sibTrans" cxnId="{5AF4BC0B-4939-4AF3-B2F8-EC30ED50213E}">
      <dgm:prSet/>
      <dgm:spPr/>
      <dgm:t>
        <a:bodyPr/>
        <a:lstStyle/>
        <a:p>
          <a:endParaRPr lang="ru-RU"/>
        </a:p>
      </dgm:t>
    </dgm:pt>
    <dgm:pt modelId="{63892088-0173-494E-B2E2-6C9684ACAFB0}">
      <dgm:prSet custT="1"/>
      <dgm:spPr>
        <a:xfrm>
          <a:off x="2619131" y="3271479"/>
          <a:ext cx="3200778" cy="435589"/>
        </a:xfrm>
        <a:prstGeom prst="rect">
          <a:avLst/>
        </a:prstGeom>
        <a:gradFill rotWithShape="0">
          <a:gsLst>
            <a:gs pos="0">
              <a:srgbClr val="6A9E1F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38000"/>
              </a:srgbClr>
            </a:gs>
            <a:gs pos="100000">
              <a:srgbClr val="6A9E1F">
                <a:hueOff val="0"/>
                <a:satOff val="0"/>
                <a:lumOff val="0"/>
                <a:alphaOff val="0"/>
                <a:shade val="94000"/>
                <a:lumMod val="88000"/>
              </a:srgb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gm:spPr>
      <dgm:t>
        <a:bodyPr/>
        <a:lstStyle/>
        <a:p>
          <a:r>
            <a:rPr lang="ru-RU" sz="2800" b="1" dirty="0" smtClean="0">
              <a:solidFill>
                <a:sysClr val="windowText" lastClr="000000"/>
              </a:solidFill>
              <a:latin typeface="Century Gothic" panose="020B0502020202020204"/>
              <a:ea typeface="+mn-ea"/>
              <a:cs typeface="+mn-cs"/>
            </a:rPr>
            <a:t>Химия</a:t>
          </a:r>
          <a:endParaRPr lang="ru-RU" sz="2800" b="1" dirty="0">
            <a:solidFill>
              <a:sysClr val="windowText" lastClr="000000"/>
            </a:solidFill>
            <a:latin typeface="Century Gothic" panose="020B0502020202020204"/>
            <a:ea typeface="+mn-ea"/>
            <a:cs typeface="+mn-cs"/>
          </a:endParaRPr>
        </a:p>
      </dgm:t>
    </dgm:pt>
    <dgm:pt modelId="{BF4E8C9A-B618-473F-AF63-288D19142CF1}" type="parTrans" cxnId="{1575FEFB-58D2-4F4C-BE4F-C7A96308C64B}">
      <dgm:prSet/>
      <dgm:spPr>
        <a:xfrm>
          <a:off x="1248705" y="2216825"/>
          <a:ext cx="1370425" cy="127244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85212" y="0"/>
              </a:lnTo>
              <a:lnTo>
                <a:pt x="685212" y="1272449"/>
              </a:lnTo>
              <a:lnTo>
                <a:pt x="1370425" y="1272449"/>
              </a:lnTo>
            </a:path>
          </a:pathLst>
        </a:custGeom>
        <a:noFill/>
        <a:ln w="12700" cap="rnd" cmpd="sng" algn="ctr">
          <a:solidFill>
            <a:srgbClr val="6A9E1F">
              <a:shade val="6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ru-RU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latin typeface="Century Gothic" panose="020B0502020202020204"/>
            <a:ea typeface="+mn-ea"/>
            <a:cs typeface="+mn-cs"/>
          </a:endParaRPr>
        </a:p>
      </dgm:t>
    </dgm:pt>
    <dgm:pt modelId="{3E6540CF-8A67-4CD2-8237-BBE35BDC10D5}" type="sibTrans" cxnId="{1575FEFB-58D2-4F4C-BE4F-C7A96308C64B}">
      <dgm:prSet/>
      <dgm:spPr/>
      <dgm:t>
        <a:bodyPr/>
        <a:lstStyle/>
        <a:p>
          <a:endParaRPr lang="ru-RU"/>
        </a:p>
      </dgm:t>
    </dgm:pt>
    <dgm:pt modelId="{2A4E2E22-5AE0-4BB4-8336-2E03011FA309}">
      <dgm:prSet custT="1"/>
      <dgm:spPr>
        <a:xfrm>
          <a:off x="2619131" y="2726992"/>
          <a:ext cx="3200778" cy="435589"/>
        </a:xfrm>
        <a:prstGeom prst="rect">
          <a:avLst/>
        </a:prstGeom>
        <a:gradFill rotWithShape="0">
          <a:gsLst>
            <a:gs pos="0">
              <a:srgbClr val="6A9E1F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38000"/>
              </a:srgbClr>
            </a:gs>
            <a:gs pos="100000">
              <a:srgbClr val="6A9E1F">
                <a:hueOff val="0"/>
                <a:satOff val="0"/>
                <a:lumOff val="0"/>
                <a:alphaOff val="0"/>
                <a:shade val="94000"/>
                <a:lumMod val="88000"/>
              </a:srgb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gm:spPr>
      <dgm:t>
        <a:bodyPr/>
        <a:lstStyle/>
        <a:p>
          <a:r>
            <a:rPr lang="ru-RU" sz="2800" b="1" dirty="0" smtClean="0">
              <a:solidFill>
                <a:sysClr val="windowText" lastClr="000000"/>
              </a:solidFill>
              <a:latin typeface="Century Gothic" panose="020B0502020202020204"/>
              <a:ea typeface="+mn-ea"/>
              <a:cs typeface="+mn-cs"/>
            </a:rPr>
            <a:t>Биология</a:t>
          </a:r>
          <a:endParaRPr lang="ru-RU" sz="2800" b="1" dirty="0">
            <a:solidFill>
              <a:sysClr val="windowText" lastClr="000000"/>
            </a:solidFill>
            <a:latin typeface="Century Gothic" panose="020B0502020202020204"/>
            <a:ea typeface="+mn-ea"/>
            <a:cs typeface="+mn-cs"/>
          </a:endParaRPr>
        </a:p>
      </dgm:t>
    </dgm:pt>
    <dgm:pt modelId="{EF6DDE06-666B-4EAC-BE2F-7257127DC230}" type="parTrans" cxnId="{F47A1AB2-06F5-4485-8B34-5E0B89F38A23}">
      <dgm:prSet/>
      <dgm:spPr>
        <a:xfrm>
          <a:off x="1248705" y="2216825"/>
          <a:ext cx="1370425" cy="72796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85212" y="0"/>
              </a:lnTo>
              <a:lnTo>
                <a:pt x="685212" y="727961"/>
              </a:lnTo>
              <a:lnTo>
                <a:pt x="1370425" y="727961"/>
              </a:lnTo>
            </a:path>
          </a:pathLst>
        </a:custGeom>
        <a:noFill/>
        <a:ln w="12700" cap="rnd" cmpd="sng" algn="ctr">
          <a:solidFill>
            <a:srgbClr val="6A9E1F">
              <a:shade val="6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ru-RU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latin typeface="Century Gothic" panose="020B0502020202020204"/>
            <a:ea typeface="+mn-ea"/>
            <a:cs typeface="+mn-cs"/>
          </a:endParaRPr>
        </a:p>
      </dgm:t>
    </dgm:pt>
    <dgm:pt modelId="{9C99F410-342F-49A3-ACC7-85F53C9F1BEF}" type="sibTrans" cxnId="{F47A1AB2-06F5-4485-8B34-5E0B89F38A23}">
      <dgm:prSet/>
      <dgm:spPr/>
      <dgm:t>
        <a:bodyPr/>
        <a:lstStyle/>
        <a:p>
          <a:endParaRPr lang="ru-RU"/>
        </a:p>
      </dgm:t>
    </dgm:pt>
    <dgm:pt modelId="{87E05257-AC71-4309-9A02-C546D42FF0C1}">
      <dgm:prSet custT="1"/>
      <dgm:spPr>
        <a:xfrm>
          <a:off x="2619131" y="1638018"/>
          <a:ext cx="3200778" cy="435589"/>
        </a:xfrm>
        <a:prstGeom prst="rect">
          <a:avLst/>
        </a:prstGeom>
        <a:gradFill rotWithShape="0">
          <a:gsLst>
            <a:gs pos="0">
              <a:srgbClr val="6A9E1F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38000"/>
              </a:srgbClr>
            </a:gs>
            <a:gs pos="100000">
              <a:srgbClr val="6A9E1F">
                <a:hueOff val="0"/>
                <a:satOff val="0"/>
                <a:lumOff val="0"/>
                <a:alphaOff val="0"/>
                <a:shade val="94000"/>
                <a:lumMod val="88000"/>
              </a:srgb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gm:spPr>
      <dgm:t>
        <a:bodyPr/>
        <a:lstStyle/>
        <a:p>
          <a:r>
            <a:rPr lang="ru-RU" sz="2800" b="1" dirty="0" smtClean="0">
              <a:solidFill>
                <a:sysClr val="windowText" lastClr="000000"/>
              </a:solidFill>
              <a:latin typeface="Century Gothic" panose="020B0502020202020204"/>
              <a:ea typeface="+mn-ea"/>
              <a:cs typeface="+mn-cs"/>
            </a:rPr>
            <a:t>Обществознание</a:t>
          </a:r>
          <a:endParaRPr lang="ru-RU" sz="2800" b="1" dirty="0">
            <a:solidFill>
              <a:sysClr val="windowText" lastClr="000000"/>
            </a:solidFill>
            <a:latin typeface="Century Gothic" panose="020B0502020202020204"/>
            <a:ea typeface="+mn-ea"/>
            <a:cs typeface="+mn-cs"/>
          </a:endParaRPr>
        </a:p>
      </dgm:t>
    </dgm:pt>
    <dgm:pt modelId="{DB361064-3F86-41FB-A910-797384323BA2}" type="parTrans" cxnId="{94110812-D939-4200-A0E9-5DF5AA1232CA}">
      <dgm:prSet/>
      <dgm:spPr>
        <a:xfrm>
          <a:off x="1248705" y="1855812"/>
          <a:ext cx="1370425" cy="361012"/>
        </a:xfrm>
        <a:custGeom>
          <a:avLst/>
          <a:gdLst/>
          <a:ahLst/>
          <a:cxnLst/>
          <a:rect l="0" t="0" r="0" b="0"/>
          <a:pathLst>
            <a:path>
              <a:moveTo>
                <a:pt x="0" y="361012"/>
              </a:moveTo>
              <a:lnTo>
                <a:pt x="685212" y="361012"/>
              </a:lnTo>
              <a:lnTo>
                <a:pt x="685212" y="0"/>
              </a:lnTo>
              <a:lnTo>
                <a:pt x="1370425" y="0"/>
              </a:lnTo>
            </a:path>
          </a:pathLst>
        </a:custGeom>
        <a:noFill/>
        <a:ln w="12700" cap="rnd" cmpd="sng" algn="ctr">
          <a:solidFill>
            <a:srgbClr val="6A9E1F">
              <a:shade val="6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ru-RU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latin typeface="Century Gothic" panose="020B0502020202020204"/>
            <a:ea typeface="+mn-ea"/>
            <a:cs typeface="+mn-cs"/>
          </a:endParaRPr>
        </a:p>
      </dgm:t>
    </dgm:pt>
    <dgm:pt modelId="{579AF0E4-3DD7-4E1B-9825-3BA1FDF82330}" type="sibTrans" cxnId="{94110812-D939-4200-A0E9-5DF5AA1232CA}">
      <dgm:prSet/>
      <dgm:spPr/>
      <dgm:t>
        <a:bodyPr/>
        <a:lstStyle/>
        <a:p>
          <a:endParaRPr lang="ru-RU"/>
        </a:p>
      </dgm:t>
    </dgm:pt>
    <dgm:pt modelId="{3CE166DF-65CE-4FFD-85AC-AF42AFF992A7}">
      <dgm:prSet custT="1"/>
      <dgm:spPr>
        <a:xfrm>
          <a:off x="2619131" y="1093531"/>
          <a:ext cx="3648543" cy="435589"/>
        </a:xfrm>
        <a:prstGeom prst="rect">
          <a:avLst/>
        </a:prstGeom>
        <a:gradFill rotWithShape="0">
          <a:gsLst>
            <a:gs pos="0">
              <a:srgbClr val="6A9E1F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38000"/>
              </a:srgbClr>
            </a:gs>
            <a:gs pos="100000">
              <a:srgbClr val="6A9E1F">
                <a:hueOff val="0"/>
                <a:satOff val="0"/>
                <a:lumOff val="0"/>
                <a:alphaOff val="0"/>
                <a:shade val="94000"/>
                <a:lumMod val="88000"/>
              </a:srgb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gm:spPr>
      <dgm:t>
        <a:bodyPr/>
        <a:lstStyle/>
        <a:p>
          <a:r>
            <a:rPr lang="ru-RU" sz="2800" b="1" dirty="0" smtClean="0">
              <a:solidFill>
                <a:sysClr val="windowText" lastClr="000000"/>
              </a:solidFill>
              <a:latin typeface="Century Gothic" panose="020B0502020202020204"/>
              <a:ea typeface="+mn-ea"/>
              <a:cs typeface="+mn-cs"/>
            </a:rPr>
            <a:t>Информатика и ИКТ</a:t>
          </a:r>
          <a:endParaRPr lang="ru-RU" sz="2800" b="1" dirty="0">
            <a:solidFill>
              <a:sysClr val="windowText" lastClr="000000"/>
            </a:solidFill>
            <a:latin typeface="Century Gothic" panose="020B0502020202020204"/>
            <a:ea typeface="+mn-ea"/>
            <a:cs typeface="+mn-cs"/>
          </a:endParaRPr>
        </a:p>
      </dgm:t>
    </dgm:pt>
    <dgm:pt modelId="{C7F81043-E896-43CE-9478-72E3B890A084}" type="parTrans" cxnId="{120BEF3D-F3CF-489D-9EFB-D820B0B3C335}">
      <dgm:prSet/>
      <dgm:spPr>
        <a:xfrm>
          <a:off x="1248705" y="1311325"/>
          <a:ext cx="1370425" cy="905499"/>
        </a:xfrm>
        <a:custGeom>
          <a:avLst/>
          <a:gdLst/>
          <a:ahLst/>
          <a:cxnLst/>
          <a:rect l="0" t="0" r="0" b="0"/>
          <a:pathLst>
            <a:path>
              <a:moveTo>
                <a:pt x="0" y="905499"/>
              </a:moveTo>
              <a:lnTo>
                <a:pt x="685212" y="905499"/>
              </a:lnTo>
              <a:lnTo>
                <a:pt x="685212" y="0"/>
              </a:lnTo>
              <a:lnTo>
                <a:pt x="1370425" y="0"/>
              </a:lnTo>
            </a:path>
          </a:pathLst>
        </a:custGeom>
        <a:noFill/>
        <a:ln w="12700" cap="rnd" cmpd="sng" algn="ctr">
          <a:solidFill>
            <a:srgbClr val="6A9E1F">
              <a:shade val="6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ru-RU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latin typeface="Century Gothic" panose="020B0502020202020204"/>
            <a:ea typeface="+mn-ea"/>
            <a:cs typeface="+mn-cs"/>
          </a:endParaRPr>
        </a:p>
      </dgm:t>
    </dgm:pt>
    <dgm:pt modelId="{477580FE-A8D1-493A-9075-6AAD6734AB06}" type="sibTrans" cxnId="{120BEF3D-F3CF-489D-9EFB-D820B0B3C335}">
      <dgm:prSet/>
      <dgm:spPr/>
      <dgm:t>
        <a:bodyPr/>
        <a:lstStyle/>
        <a:p>
          <a:endParaRPr lang="ru-RU"/>
        </a:p>
      </dgm:t>
    </dgm:pt>
    <dgm:pt modelId="{7ED0F5CD-DB76-4D6C-9645-378B6BB136CC}">
      <dgm:prSet custT="1"/>
      <dgm:spPr>
        <a:xfrm>
          <a:off x="2619131" y="3815966"/>
          <a:ext cx="3200778" cy="435589"/>
        </a:xfrm>
        <a:prstGeom prst="rect">
          <a:avLst/>
        </a:prstGeom>
        <a:gradFill rotWithShape="0">
          <a:gsLst>
            <a:gs pos="0">
              <a:srgbClr val="6A9E1F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38000"/>
              </a:srgbClr>
            </a:gs>
            <a:gs pos="100000">
              <a:srgbClr val="6A9E1F">
                <a:hueOff val="0"/>
                <a:satOff val="0"/>
                <a:lumOff val="0"/>
                <a:alphaOff val="0"/>
                <a:shade val="94000"/>
                <a:lumMod val="88000"/>
              </a:srgb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gm:spPr>
      <dgm:t>
        <a:bodyPr/>
        <a:lstStyle/>
        <a:p>
          <a:r>
            <a:rPr lang="ru-RU" sz="2800" b="1" dirty="0" smtClean="0">
              <a:solidFill>
                <a:sysClr val="windowText" lastClr="000000"/>
              </a:solidFill>
              <a:latin typeface="Century Gothic" panose="020B0502020202020204"/>
              <a:ea typeface="+mn-ea"/>
              <a:cs typeface="+mn-cs"/>
            </a:rPr>
            <a:t>Иностранный язык</a:t>
          </a:r>
          <a:endParaRPr lang="ru-RU" sz="2800" b="1" dirty="0">
            <a:solidFill>
              <a:sysClr val="windowText" lastClr="000000"/>
            </a:solidFill>
            <a:latin typeface="Century Gothic" panose="020B0502020202020204"/>
            <a:ea typeface="+mn-ea"/>
            <a:cs typeface="+mn-cs"/>
          </a:endParaRPr>
        </a:p>
      </dgm:t>
    </dgm:pt>
    <dgm:pt modelId="{E534B2E4-0DCC-4AC4-9DCE-A41BC79135A5}" type="parTrans" cxnId="{3B7EA852-1046-449C-90AB-649C92C2A653}">
      <dgm:prSet/>
      <dgm:spPr>
        <a:xfrm>
          <a:off x="1248705" y="2216825"/>
          <a:ext cx="1370425" cy="181693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85212" y="0"/>
              </a:lnTo>
              <a:lnTo>
                <a:pt x="685212" y="1816936"/>
              </a:lnTo>
              <a:lnTo>
                <a:pt x="1370425" y="1816936"/>
              </a:lnTo>
            </a:path>
          </a:pathLst>
        </a:custGeom>
        <a:noFill/>
        <a:ln w="12700" cap="rnd" cmpd="sng" algn="ctr">
          <a:solidFill>
            <a:srgbClr val="6A9E1F">
              <a:shade val="6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ru-RU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latin typeface="Century Gothic" panose="020B0502020202020204"/>
            <a:ea typeface="+mn-ea"/>
            <a:cs typeface="+mn-cs"/>
          </a:endParaRPr>
        </a:p>
      </dgm:t>
    </dgm:pt>
    <dgm:pt modelId="{01A993A6-4FAE-4B84-B572-6E49B1EB99BF}" type="sibTrans" cxnId="{3B7EA852-1046-449C-90AB-649C92C2A653}">
      <dgm:prSet/>
      <dgm:spPr/>
      <dgm:t>
        <a:bodyPr/>
        <a:lstStyle/>
        <a:p>
          <a:endParaRPr lang="ru-RU"/>
        </a:p>
      </dgm:t>
    </dgm:pt>
    <dgm:pt modelId="{3D3C3821-D2EB-4DF6-A682-B450D5335647}">
      <dgm:prSet custT="1"/>
      <dgm:spPr>
        <a:xfrm>
          <a:off x="2619131" y="4360453"/>
          <a:ext cx="3216494" cy="435589"/>
        </a:xfrm>
        <a:prstGeom prst="rect">
          <a:avLst/>
        </a:prstGeom>
        <a:gradFill rotWithShape="0">
          <a:gsLst>
            <a:gs pos="0">
              <a:srgbClr val="6A9E1F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38000"/>
              </a:srgbClr>
            </a:gs>
            <a:gs pos="100000">
              <a:srgbClr val="6A9E1F">
                <a:hueOff val="0"/>
                <a:satOff val="0"/>
                <a:lumOff val="0"/>
                <a:alphaOff val="0"/>
                <a:shade val="94000"/>
                <a:lumMod val="88000"/>
              </a:srgb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gm:spPr>
      <dgm:t>
        <a:bodyPr/>
        <a:lstStyle/>
        <a:p>
          <a:r>
            <a:rPr lang="ru-RU" sz="2800" b="1" dirty="0" smtClean="0">
              <a:solidFill>
                <a:sysClr val="windowText" lastClr="000000"/>
              </a:solidFill>
              <a:latin typeface="Century Gothic" panose="020B0502020202020204"/>
              <a:ea typeface="+mn-ea"/>
              <a:cs typeface="+mn-cs"/>
            </a:rPr>
            <a:t>История</a:t>
          </a:r>
          <a:endParaRPr lang="ru-RU" sz="2800" b="1" dirty="0">
            <a:solidFill>
              <a:sysClr val="windowText" lastClr="000000"/>
            </a:solidFill>
            <a:latin typeface="Century Gothic" panose="020B0502020202020204"/>
            <a:ea typeface="+mn-ea"/>
            <a:cs typeface="+mn-cs"/>
          </a:endParaRPr>
        </a:p>
      </dgm:t>
    </dgm:pt>
    <dgm:pt modelId="{BF0D85F7-541F-4DAA-B38F-FFC2CF3887EA}" type="parTrans" cxnId="{036B206B-A2E2-4C83-A544-B2FA2705DBD7}">
      <dgm:prSet/>
      <dgm:spPr>
        <a:xfrm>
          <a:off x="1248705" y="2216825"/>
          <a:ext cx="1370425" cy="236142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85212" y="0"/>
              </a:lnTo>
              <a:lnTo>
                <a:pt x="685212" y="2361423"/>
              </a:lnTo>
              <a:lnTo>
                <a:pt x="1370425" y="2361423"/>
              </a:lnTo>
            </a:path>
          </a:pathLst>
        </a:custGeom>
        <a:noFill/>
        <a:ln w="12700" cap="rnd" cmpd="sng" algn="ctr">
          <a:solidFill>
            <a:srgbClr val="6A9E1F">
              <a:shade val="6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ru-RU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latin typeface="Century Gothic" panose="020B0502020202020204"/>
            <a:ea typeface="+mn-ea"/>
            <a:cs typeface="+mn-cs"/>
          </a:endParaRPr>
        </a:p>
      </dgm:t>
    </dgm:pt>
    <dgm:pt modelId="{686083E0-5672-4661-A4D5-ABBC4A445C81}" type="sibTrans" cxnId="{036B206B-A2E2-4C83-A544-B2FA2705DBD7}">
      <dgm:prSet/>
      <dgm:spPr/>
      <dgm:t>
        <a:bodyPr/>
        <a:lstStyle/>
        <a:p>
          <a:endParaRPr lang="ru-RU"/>
        </a:p>
      </dgm:t>
    </dgm:pt>
    <dgm:pt modelId="{6111D118-9E36-4ED3-B8FC-5222A5C1B883}" type="pres">
      <dgm:prSet presAssocID="{86A4E422-76E8-4F4F-9C1E-681F1B4C7491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C3A2957-188A-4971-8F9A-BDFBBBD46987}" type="pres">
      <dgm:prSet presAssocID="{157F0CAD-C022-456B-9E1B-5A07E2D8BE37}" presName="root1" presStyleCnt="0"/>
      <dgm:spPr/>
    </dgm:pt>
    <dgm:pt modelId="{60260E37-C6EB-4583-94E1-1F75E1809A43}" type="pres">
      <dgm:prSet presAssocID="{157F0CAD-C022-456B-9E1B-5A07E2D8BE37}" presName="LevelOneTextNode" presStyleLbl="node0" presStyleIdx="0" presStyleCnt="1" custScaleX="252924" custScaleY="201738" custLinFactX="-100000" custLinFactNeighborX="-153387" custLinFactNeighborY="2024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4A16613-C5C7-4282-961C-7AED5018D5B3}" type="pres">
      <dgm:prSet presAssocID="{157F0CAD-C022-456B-9E1B-5A07E2D8BE37}" presName="level2hierChild" presStyleCnt="0"/>
      <dgm:spPr/>
    </dgm:pt>
    <dgm:pt modelId="{F6C527FC-7E0E-4910-8B93-4C854C0102A8}" type="pres">
      <dgm:prSet presAssocID="{0FE1689E-31DB-4630-9BF0-2E600C70789A}" presName="conn2-1" presStyleLbl="parChTrans1D2" presStyleIdx="0" presStyleCnt="9"/>
      <dgm:spPr/>
      <dgm:t>
        <a:bodyPr/>
        <a:lstStyle/>
        <a:p>
          <a:endParaRPr lang="ru-RU"/>
        </a:p>
      </dgm:t>
    </dgm:pt>
    <dgm:pt modelId="{1E329FC5-1F2F-43CC-B5AB-8D4E010BFFEC}" type="pres">
      <dgm:prSet presAssocID="{0FE1689E-31DB-4630-9BF0-2E600C70789A}" presName="connTx" presStyleLbl="parChTrans1D2" presStyleIdx="0" presStyleCnt="9"/>
      <dgm:spPr/>
      <dgm:t>
        <a:bodyPr/>
        <a:lstStyle/>
        <a:p>
          <a:endParaRPr lang="ru-RU"/>
        </a:p>
      </dgm:t>
    </dgm:pt>
    <dgm:pt modelId="{E95E8072-2BB6-4598-9930-741A8F6AE7F7}" type="pres">
      <dgm:prSet presAssocID="{E903321F-39D0-4B18-8E25-381B715B9970}" presName="root2" presStyleCnt="0"/>
      <dgm:spPr/>
    </dgm:pt>
    <dgm:pt modelId="{97CE5132-77A5-4BD9-90B2-C29F6FCDD11C}" type="pres">
      <dgm:prSet presAssocID="{E903321F-39D0-4B18-8E25-381B715B9970}" presName="LevelTwoTextNode" presStyleLbl="node2" presStyleIdx="0" presStyleCnt="9" custScaleX="22402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DA3539B-487A-4293-878D-148F30E1272D}" type="pres">
      <dgm:prSet presAssocID="{E903321F-39D0-4B18-8E25-381B715B9970}" presName="level3hierChild" presStyleCnt="0"/>
      <dgm:spPr/>
    </dgm:pt>
    <dgm:pt modelId="{EF90FB8B-0973-46E8-B466-E82A17EB87CC}" type="pres">
      <dgm:prSet presAssocID="{CFC9503C-82B1-4DB0-B2EA-4FA693D930E7}" presName="conn2-1" presStyleLbl="parChTrans1D2" presStyleIdx="1" presStyleCnt="9"/>
      <dgm:spPr/>
      <dgm:t>
        <a:bodyPr/>
        <a:lstStyle/>
        <a:p>
          <a:endParaRPr lang="ru-RU"/>
        </a:p>
      </dgm:t>
    </dgm:pt>
    <dgm:pt modelId="{A1DC903E-C896-44B1-89FF-CE03537CFA43}" type="pres">
      <dgm:prSet presAssocID="{CFC9503C-82B1-4DB0-B2EA-4FA693D930E7}" presName="connTx" presStyleLbl="parChTrans1D2" presStyleIdx="1" presStyleCnt="9"/>
      <dgm:spPr/>
      <dgm:t>
        <a:bodyPr/>
        <a:lstStyle/>
        <a:p>
          <a:endParaRPr lang="ru-RU"/>
        </a:p>
      </dgm:t>
    </dgm:pt>
    <dgm:pt modelId="{FA7A2755-A604-496B-B2AC-F8D973ECD064}" type="pres">
      <dgm:prSet presAssocID="{8E14551D-AF30-49C5-9AE2-5868785B91D1}" presName="root2" presStyleCnt="0"/>
      <dgm:spPr/>
    </dgm:pt>
    <dgm:pt modelId="{89E76E04-2502-44F2-A66D-9630FAB8EACA}" type="pres">
      <dgm:prSet presAssocID="{8E14551D-AF30-49C5-9AE2-5868785B91D1}" presName="LevelTwoTextNode" presStyleLbl="node2" presStyleIdx="1" presStyleCnt="9" custScaleX="22402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50559C6-44D8-41E4-A7B0-1E09F5270A6F}" type="pres">
      <dgm:prSet presAssocID="{8E14551D-AF30-49C5-9AE2-5868785B91D1}" presName="level3hierChild" presStyleCnt="0"/>
      <dgm:spPr/>
    </dgm:pt>
    <dgm:pt modelId="{EE36EBED-59E4-48BB-9639-8897AEA121E8}" type="pres">
      <dgm:prSet presAssocID="{C7F81043-E896-43CE-9478-72E3B890A084}" presName="conn2-1" presStyleLbl="parChTrans1D2" presStyleIdx="2" presStyleCnt="9"/>
      <dgm:spPr/>
      <dgm:t>
        <a:bodyPr/>
        <a:lstStyle/>
        <a:p>
          <a:endParaRPr lang="ru-RU"/>
        </a:p>
      </dgm:t>
    </dgm:pt>
    <dgm:pt modelId="{C8C67003-3A8C-4349-AEFE-9BA23BDF0ECD}" type="pres">
      <dgm:prSet presAssocID="{C7F81043-E896-43CE-9478-72E3B890A084}" presName="connTx" presStyleLbl="parChTrans1D2" presStyleIdx="2" presStyleCnt="9"/>
      <dgm:spPr/>
      <dgm:t>
        <a:bodyPr/>
        <a:lstStyle/>
        <a:p>
          <a:endParaRPr lang="ru-RU"/>
        </a:p>
      </dgm:t>
    </dgm:pt>
    <dgm:pt modelId="{D26FBC88-B969-47AB-9605-4B04700E89EC}" type="pres">
      <dgm:prSet presAssocID="{3CE166DF-65CE-4FFD-85AC-AF42AFF992A7}" presName="root2" presStyleCnt="0"/>
      <dgm:spPr/>
    </dgm:pt>
    <dgm:pt modelId="{4CDA7891-E907-425B-AA2F-8232233ECE72}" type="pres">
      <dgm:prSet presAssocID="{3CE166DF-65CE-4FFD-85AC-AF42AFF992A7}" presName="LevelTwoTextNode" presStyleLbl="node2" presStyleIdx="2" presStyleCnt="9" custScaleX="25536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B307D41-F4F8-4D71-9AEF-1BFC7D58803F}" type="pres">
      <dgm:prSet presAssocID="{3CE166DF-65CE-4FFD-85AC-AF42AFF992A7}" presName="level3hierChild" presStyleCnt="0"/>
      <dgm:spPr/>
    </dgm:pt>
    <dgm:pt modelId="{00B74456-248F-496D-84BC-491316FD2AA2}" type="pres">
      <dgm:prSet presAssocID="{DB361064-3F86-41FB-A910-797384323BA2}" presName="conn2-1" presStyleLbl="parChTrans1D2" presStyleIdx="3" presStyleCnt="9"/>
      <dgm:spPr/>
      <dgm:t>
        <a:bodyPr/>
        <a:lstStyle/>
        <a:p>
          <a:endParaRPr lang="ru-RU"/>
        </a:p>
      </dgm:t>
    </dgm:pt>
    <dgm:pt modelId="{91909E1A-B068-43AD-957E-D52B26969DCA}" type="pres">
      <dgm:prSet presAssocID="{DB361064-3F86-41FB-A910-797384323BA2}" presName="connTx" presStyleLbl="parChTrans1D2" presStyleIdx="3" presStyleCnt="9"/>
      <dgm:spPr/>
      <dgm:t>
        <a:bodyPr/>
        <a:lstStyle/>
        <a:p>
          <a:endParaRPr lang="ru-RU"/>
        </a:p>
      </dgm:t>
    </dgm:pt>
    <dgm:pt modelId="{D07EFD8B-5B3D-4893-9E6B-CD5CEBEA0969}" type="pres">
      <dgm:prSet presAssocID="{87E05257-AC71-4309-9A02-C546D42FF0C1}" presName="root2" presStyleCnt="0"/>
      <dgm:spPr/>
    </dgm:pt>
    <dgm:pt modelId="{47B59B8F-7C09-4621-86B1-D5419B4B0160}" type="pres">
      <dgm:prSet presAssocID="{87E05257-AC71-4309-9A02-C546D42FF0C1}" presName="LevelTwoTextNode" presStyleLbl="node2" presStyleIdx="3" presStyleCnt="9" custScaleX="22402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8CAA36F-323B-4160-9C0C-CB9DF3FE0469}" type="pres">
      <dgm:prSet presAssocID="{87E05257-AC71-4309-9A02-C546D42FF0C1}" presName="level3hierChild" presStyleCnt="0"/>
      <dgm:spPr/>
    </dgm:pt>
    <dgm:pt modelId="{1B8BFA40-40A9-4837-BB58-BD774A91D4F7}" type="pres">
      <dgm:prSet presAssocID="{33F5B6FF-8307-415B-BFCC-CBBAA304B51E}" presName="conn2-1" presStyleLbl="parChTrans1D2" presStyleIdx="4" presStyleCnt="9"/>
      <dgm:spPr/>
      <dgm:t>
        <a:bodyPr/>
        <a:lstStyle/>
        <a:p>
          <a:endParaRPr lang="ru-RU"/>
        </a:p>
      </dgm:t>
    </dgm:pt>
    <dgm:pt modelId="{C65F638E-B150-4155-8362-6C49078969CE}" type="pres">
      <dgm:prSet presAssocID="{33F5B6FF-8307-415B-BFCC-CBBAA304B51E}" presName="connTx" presStyleLbl="parChTrans1D2" presStyleIdx="4" presStyleCnt="9"/>
      <dgm:spPr/>
      <dgm:t>
        <a:bodyPr/>
        <a:lstStyle/>
        <a:p>
          <a:endParaRPr lang="ru-RU"/>
        </a:p>
      </dgm:t>
    </dgm:pt>
    <dgm:pt modelId="{619A4402-2A80-4041-A3B3-FC3E98B8DC10}" type="pres">
      <dgm:prSet presAssocID="{1DA29EE9-BB40-415D-8C65-E04E3FD14098}" presName="root2" presStyleCnt="0"/>
      <dgm:spPr/>
    </dgm:pt>
    <dgm:pt modelId="{E9AB9C46-C42E-4123-9299-AA2BCE8F8F7A}" type="pres">
      <dgm:prSet presAssocID="{1DA29EE9-BB40-415D-8C65-E04E3FD14098}" presName="LevelTwoTextNode" presStyleLbl="node2" presStyleIdx="4" presStyleCnt="9" custScaleX="22402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465046D-D059-4AB8-8D8D-BFDE8445F1A9}" type="pres">
      <dgm:prSet presAssocID="{1DA29EE9-BB40-415D-8C65-E04E3FD14098}" presName="level3hierChild" presStyleCnt="0"/>
      <dgm:spPr/>
    </dgm:pt>
    <dgm:pt modelId="{8A1983B7-DE5A-4F7C-9965-D452A3C7BFB6}" type="pres">
      <dgm:prSet presAssocID="{EF6DDE06-666B-4EAC-BE2F-7257127DC230}" presName="conn2-1" presStyleLbl="parChTrans1D2" presStyleIdx="5" presStyleCnt="9"/>
      <dgm:spPr/>
      <dgm:t>
        <a:bodyPr/>
        <a:lstStyle/>
        <a:p>
          <a:endParaRPr lang="ru-RU"/>
        </a:p>
      </dgm:t>
    </dgm:pt>
    <dgm:pt modelId="{28F54E67-6EC3-4802-B950-358786ECE5CD}" type="pres">
      <dgm:prSet presAssocID="{EF6DDE06-666B-4EAC-BE2F-7257127DC230}" presName="connTx" presStyleLbl="parChTrans1D2" presStyleIdx="5" presStyleCnt="9"/>
      <dgm:spPr/>
      <dgm:t>
        <a:bodyPr/>
        <a:lstStyle/>
        <a:p>
          <a:endParaRPr lang="ru-RU"/>
        </a:p>
      </dgm:t>
    </dgm:pt>
    <dgm:pt modelId="{8E0D1A6D-8F0E-4A72-B54D-90FAE85FEA0B}" type="pres">
      <dgm:prSet presAssocID="{2A4E2E22-5AE0-4BB4-8336-2E03011FA309}" presName="root2" presStyleCnt="0"/>
      <dgm:spPr/>
    </dgm:pt>
    <dgm:pt modelId="{E1009F85-C170-493B-89D8-2F39CE2A0EC9}" type="pres">
      <dgm:prSet presAssocID="{2A4E2E22-5AE0-4BB4-8336-2E03011FA309}" presName="LevelTwoTextNode" presStyleLbl="node2" presStyleIdx="5" presStyleCnt="9" custScaleX="22402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2AC9EED-9511-46AC-AC82-BF4EAC3B9007}" type="pres">
      <dgm:prSet presAssocID="{2A4E2E22-5AE0-4BB4-8336-2E03011FA309}" presName="level3hierChild" presStyleCnt="0"/>
      <dgm:spPr/>
    </dgm:pt>
    <dgm:pt modelId="{2BC2474D-EC1E-41D2-9A6A-5D1BFC0B2C75}" type="pres">
      <dgm:prSet presAssocID="{BF4E8C9A-B618-473F-AF63-288D19142CF1}" presName="conn2-1" presStyleLbl="parChTrans1D2" presStyleIdx="6" presStyleCnt="9"/>
      <dgm:spPr/>
      <dgm:t>
        <a:bodyPr/>
        <a:lstStyle/>
        <a:p>
          <a:endParaRPr lang="ru-RU"/>
        </a:p>
      </dgm:t>
    </dgm:pt>
    <dgm:pt modelId="{5D844060-C239-4E0D-88D2-253D15B39E9D}" type="pres">
      <dgm:prSet presAssocID="{BF4E8C9A-B618-473F-AF63-288D19142CF1}" presName="connTx" presStyleLbl="parChTrans1D2" presStyleIdx="6" presStyleCnt="9"/>
      <dgm:spPr/>
      <dgm:t>
        <a:bodyPr/>
        <a:lstStyle/>
        <a:p>
          <a:endParaRPr lang="ru-RU"/>
        </a:p>
      </dgm:t>
    </dgm:pt>
    <dgm:pt modelId="{4273147B-7247-481D-9BB8-10E9AB6F362B}" type="pres">
      <dgm:prSet presAssocID="{63892088-0173-494E-B2E2-6C9684ACAFB0}" presName="root2" presStyleCnt="0"/>
      <dgm:spPr/>
    </dgm:pt>
    <dgm:pt modelId="{47E88B3E-AC47-453B-A2B7-FA552D0153FF}" type="pres">
      <dgm:prSet presAssocID="{63892088-0173-494E-B2E2-6C9684ACAFB0}" presName="LevelTwoTextNode" presStyleLbl="node2" presStyleIdx="6" presStyleCnt="9" custScaleX="22402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2D4D768-377F-406B-B821-C87EB734FD03}" type="pres">
      <dgm:prSet presAssocID="{63892088-0173-494E-B2E2-6C9684ACAFB0}" presName="level3hierChild" presStyleCnt="0"/>
      <dgm:spPr/>
    </dgm:pt>
    <dgm:pt modelId="{D6F5506B-2D61-4A78-A890-4FE281442A01}" type="pres">
      <dgm:prSet presAssocID="{E534B2E4-0DCC-4AC4-9DCE-A41BC79135A5}" presName="conn2-1" presStyleLbl="parChTrans1D2" presStyleIdx="7" presStyleCnt="9"/>
      <dgm:spPr/>
      <dgm:t>
        <a:bodyPr/>
        <a:lstStyle/>
        <a:p>
          <a:endParaRPr lang="ru-RU"/>
        </a:p>
      </dgm:t>
    </dgm:pt>
    <dgm:pt modelId="{34F4A9D2-59C1-4D37-8C0D-CCEB03E8A878}" type="pres">
      <dgm:prSet presAssocID="{E534B2E4-0DCC-4AC4-9DCE-A41BC79135A5}" presName="connTx" presStyleLbl="parChTrans1D2" presStyleIdx="7" presStyleCnt="9"/>
      <dgm:spPr/>
      <dgm:t>
        <a:bodyPr/>
        <a:lstStyle/>
        <a:p>
          <a:endParaRPr lang="ru-RU"/>
        </a:p>
      </dgm:t>
    </dgm:pt>
    <dgm:pt modelId="{EF14D71A-9EE1-4958-99BB-DB45DA95D810}" type="pres">
      <dgm:prSet presAssocID="{7ED0F5CD-DB76-4D6C-9645-378B6BB136CC}" presName="root2" presStyleCnt="0"/>
      <dgm:spPr/>
    </dgm:pt>
    <dgm:pt modelId="{1517A5EB-3FB3-481A-A1FD-C4A3F0F1B0E7}" type="pres">
      <dgm:prSet presAssocID="{7ED0F5CD-DB76-4D6C-9645-378B6BB136CC}" presName="LevelTwoTextNode" presStyleLbl="node2" presStyleIdx="7" presStyleCnt="9" custScaleX="22402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5DD2A72-4E67-4462-A8B3-69B3718A6463}" type="pres">
      <dgm:prSet presAssocID="{7ED0F5CD-DB76-4D6C-9645-378B6BB136CC}" presName="level3hierChild" presStyleCnt="0"/>
      <dgm:spPr/>
    </dgm:pt>
    <dgm:pt modelId="{64D7ED46-B109-4EC7-949A-CCF45477DF95}" type="pres">
      <dgm:prSet presAssocID="{BF0D85F7-541F-4DAA-B38F-FFC2CF3887EA}" presName="conn2-1" presStyleLbl="parChTrans1D2" presStyleIdx="8" presStyleCnt="9"/>
      <dgm:spPr/>
      <dgm:t>
        <a:bodyPr/>
        <a:lstStyle/>
        <a:p>
          <a:endParaRPr lang="ru-RU"/>
        </a:p>
      </dgm:t>
    </dgm:pt>
    <dgm:pt modelId="{55B6E066-544F-47C6-8C8B-6C11E95E9D0E}" type="pres">
      <dgm:prSet presAssocID="{BF0D85F7-541F-4DAA-B38F-FFC2CF3887EA}" presName="connTx" presStyleLbl="parChTrans1D2" presStyleIdx="8" presStyleCnt="9"/>
      <dgm:spPr/>
      <dgm:t>
        <a:bodyPr/>
        <a:lstStyle/>
        <a:p>
          <a:endParaRPr lang="ru-RU"/>
        </a:p>
      </dgm:t>
    </dgm:pt>
    <dgm:pt modelId="{F84EF6A9-A8CE-48A3-8809-61933B7FB1B6}" type="pres">
      <dgm:prSet presAssocID="{3D3C3821-D2EB-4DF6-A682-B450D5335647}" presName="root2" presStyleCnt="0"/>
      <dgm:spPr/>
    </dgm:pt>
    <dgm:pt modelId="{898624CB-D5BE-45A1-8BBD-9BFCB8E1151E}" type="pres">
      <dgm:prSet presAssocID="{3D3C3821-D2EB-4DF6-A682-B450D5335647}" presName="LevelTwoTextNode" presStyleLbl="node2" presStyleIdx="8" presStyleCnt="9" custScaleX="22512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2BFEDAA-F89F-4C9D-A20A-4E6A027C356D}" type="pres">
      <dgm:prSet presAssocID="{3D3C3821-D2EB-4DF6-A682-B450D5335647}" presName="level3hierChild" presStyleCnt="0"/>
      <dgm:spPr/>
    </dgm:pt>
  </dgm:ptLst>
  <dgm:cxnLst>
    <dgm:cxn modelId="{DEAD98D6-4362-4F0A-A6CE-D39E25DD591A}" type="presOf" srcId="{DB361064-3F86-41FB-A910-797384323BA2}" destId="{91909E1A-B068-43AD-957E-D52B26969DCA}" srcOrd="1" destOrd="0" presId="urn:microsoft.com/office/officeart/2008/layout/HorizontalMultiLevelHierarchy#2"/>
    <dgm:cxn modelId="{F7B3C36C-DB30-47D0-8329-CB3B52DE4521}" type="presOf" srcId="{BF0D85F7-541F-4DAA-B38F-FFC2CF3887EA}" destId="{55B6E066-544F-47C6-8C8B-6C11E95E9D0E}" srcOrd="1" destOrd="0" presId="urn:microsoft.com/office/officeart/2008/layout/HorizontalMultiLevelHierarchy#2"/>
    <dgm:cxn modelId="{120BEF3D-F3CF-489D-9EFB-D820B0B3C335}" srcId="{157F0CAD-C022-456B-9E1B-5A07E2D8BE37}" destId="{3CE166DF-65CE-4FFD-85AC-AF42AFF992A7}" srcOrd="2" destOrd="0" parTransId="{C7F81043-E896-43CE-9478-72E3B890A084}" sibTransId="{477580FE-A8D1-493A-9075-6AAD6734AB06}"/>
    <dgm:cxn modelId="{35B3DC6A-E335-4742-81E7-5CD68406ECED}" type="presOf" srcId="{C7F81043-E896-43CE-9478-72E3B890A084}" destId="{EE36EBED-59E4-48BB-9639-8897AEA121E8}" srcOrd="0" destOrd="0" presId="urn:microsoft.com/office/officeart/2008/layout/HorizontalMultiLevelHierarchy#2"/>
    <dgm:cxn modelId="{B53F00E2-6231-44E1-BA07-06CDB761F3B6}" type="presOf" srcId="{86A4E422-76E8-4F4F-9C1E-681F1B4C7491}" destId="{6111D118-9E36-4ED3-B8FC-5222A5C1B883}" srcOrd="0" destOrd="0" presId="urn:microsoft.com/office/officeart/2008/layout/HorizontalMultiLevelHierarchy#2"/>
    <dgm:cxn modelId="{0DEC4BB4-2499-4E9B-96C8-39B8A58C0C64}" type="presOf" srcId="{87E05257-AC71-4309-9A02-C546D42FF0C1}" destId="{47B59B8F-7C09-4621-86B1-D5419B4B0160}" srcOrd="0" destOrd="0" presId="urn:microsoft.com/office/officeart/2008/layout/HorizontalMultiLevelHierarchy#2"/>
    <dgm:cxn modelId="{7B296C1D-8D27-49ED-9928-BA98401EF6DC}" type="presOf" srcId="{BF4E8C9A-B618-473F-AF63-288D19142CF1}" destId="{2BC2474D-EC1E-41D2-9A6A-5D1BFC0B2C75}" srcOrd="0" destOrd="0" presId="urn:microsoft.com/office/officeart/2008/layout/HorizontalMultiLevelHierarchy#2"/>
    <dgm:cxn modelId="{3B7EA852-1046-449C-90AB-649C92C2A653}" srcId="{157F0CAD-C022-456B-9E1B-5A07E2D8BE37}" destId="{7ED0F5CD-DB76-4D6C-9645-378B6BB136CC}" srcOrd="7" destOrd="0" parTransId="{E534B2E4-0DCC-4AC4-9DCE-A41BC79135A5}" sibTransId="{01A993A6-4FAE-4B84-B572-6E49B1EB99BF}"/>
    <dgm:cxn modelId="{C45681EF-B3C5-43A4-BEC9-904AD664E3E7}" type="presOf" srcId="{1DA29EE9-BB40-415D-8C65-E04E3FD14098}" destId="{E9AB9C46-C42E-4123-9299-AA2BCE8F8F7A}" srcOrd="0" destOrd="0" presId="urn:microsoft.com/office/officeart/2008/layout/HorizontalMultiLevelHierarchy#2"/>
    <dgm:cxn modelId="{0C1E867D-87D7-472E-80E3-1EDFA30CBBEA}" type="presOf" srcId="{8E14551D-AF30-49C5-9AE2-5868785B91D1}" destId="{89E76E04-2502-44F2-A66D-9630FAB8EACA}" srcOrd="0" destOrd="0" presId="urn:microsoft.com/office/officeart/2008/layout/HorizontalMultiLevelHierarchy#2"/>
    <dgm:cxn modelId="{F4F8E2B8-1B56-4469-9305-961E9A799E26}" type="presOf" srcId="{3D3C3821-D2EB-4DF6-A682-B450D5335647}" destId="{898624CB-D5BE-45A1-8BBD-9BFCB8E1151E}" srcOrd="0" destOrd="0" presId="urn:microsoft.com/office/officeart/2008/layout/HorizontalMultiLevelHierarchy#2"/>
    <dgm:cxn modelId="{5A016582-42D7-487D-8D67-35C394753DC6}" type="presOf" srcId="{EF6DDE06-666B-4EAC-BE2F-7257127DC230}" destId="{28F54E67-6EC3-4802-B950-358786ECE5CD}" srcOrd="1" destOrd="0" presId="urn:microsoft.com/office/officeart/2008/layout/HorizontalMultiLevelHierarchy#2"/>
    <dgm:cxn modelId="{79147567-E2AA-4AB6-A188-32DB92599225}" type="presOf" srcId="{0FE1689E-31DB-4630-9BF0-2E600C70789A}" destId="{1E329FC5-1F2F-43CC-B5AB-8D4E010BFFEC}" srcOrd="1" destOrd="0" presId="urn:microsoft.com/office/officeart/2008/layout/HorizontalMultiLevelHierarchy#2"/>
    <dgm:cxn modelId="{E7DCF737-B046-4532-B6A1-6A0AFDF5F4DB}" type="presOf" srcId="{63892088-0173-494E-B2E2-6C9684ACAFB0}" destId="{47E88B3E-AC47-453B-A2B7-FA552D0153FF}" srcOrd="0" destOrd="0" presId="urn:microsoft.com/office/officeart/2008/layout/HorizontalMultiLevelHierarchy#2"/>
    <dgm:cxn modelId="{10D69F29-12C4-4E24-8EE7-1E1B59C278A3}" srcId="{157F0CAD-C022-456B-9E1B-5A07E2D8BE37}" destId="{E903321F-39D0-4B18-8E25-381B715B9970}" srcOrd="0" destOrd="0" parTransId="{0FE1689E-31DB-4630-9BF0-2E600C70789A}" sibTransId="{F1A4B28D-AC69-4EF5-8B80-F210F27DC78B}"/>
    <dgm:cxn modelId="{94110812-D939-4200-A0E9-5DF5AA1232CA}" srcId="{157F0CAD-C022-456B-9E1B-5A07E2D8BE37}" destId="{87E05257-AC71-4309-9A02-C546D42FF0C1}" srcOrd="3" destOrd="0" parTransId="{DB361064-3F86-41FB-A910-797384323BA2}" sibTransId="{579AF0E4-3DD7-4E1B-9825-3BA1FDF82330}"/>
    <dgm:cxn modelId="{3D463323-0A46-4A47-841E-1ECA79B78F27}" type="presOf" srcId="{E534B2E4-0DCC-4AC4-9DCE-A41BC79135A5}" destId="{34F4A9D2-59C1-4D37-8C0D-CCEB03E8A878}" srcOrd="1" destOrd="0" presId="urn:microsoft.com/office/officeart/2008/layout/HorizontalMultiLevelHierarchy#2"/>
    <dgm:cxn modelId="{A78B7C3D-EC91-44F8-9549-764BCD87D9C6}" type="presOf" srcId="{CFC9503C-82B1-4DB0-B2EA-4FA693D930E7}" destId="{A1DC903E-C896-44B1-89FF-CE03537CFA43}" srcOrd="1" destOrd="0" presId="urn:microsoft.com/office/officeart/2008/layout/HorizontalMultiLevelHierarchy#2"/>
    <dgm:cxn modelId="{C8F860DA-F144-473E-89AD-8AAB7AA0A7DF}" type="presOf" srcId="{33F5B6FF-8307-415B-BFCC-CBBAA304B51E}" destId="{C65F638E-B150-4155-8362-6C49078969CE}" srcOrd="1" destOrd="0" presId="urn:microsoft.com/office/officeart/2008/layout/HorizontalMultiLevelHierarchy#2"/>
    <dgm:cxn modelId="{5AF4BC0B-4939-4AF3-B2F8-EC30ED50213E}" srcId="{157F0CAD-C022-456B-9E1B-5A07E2D8BE37}" destId="{1DA29EE9-BB40-415D-8C65-E04E3FD14098}" srcOrd="4" destOrd="0" parTransId="{33F5B6FF-8307-415B-BFCC-CBBAA304B51E}" sibTransId="{7295DCD0-CF0C-4E72-BAB5-B1E6B83A8F96}"/>
    <dgm:cxn modelId="{F47A1AB2-06F5-4485-8B34-5E0B89F38A23}" srcId="{157F0CAD-C022-456B-9E1B-5A07E2D8BE37}" destId="{2A4E2E22-5AE0-4BB4-8336-2E03011FA309}" srcOrd="5" destOrd="0" parTransId="{EF6DDE06-666B-4EAC-BE2F-7257127DC230}" sibTransId="{9C99F410-342F-49A3-ACC7-85F53C9F1BEF}"/>
    <dgm:cxn modelId="{273E58C0-83B7-4289-98A1-0ADED6B14CA4}" type="presOf" srcId="{C7F81043-E896-43CE-9478-72E3B890A084}" destId="{C8C67003-3A8C-4349-AEFE-9BA23BDF0ECD}" srcOrd="1" destOrd="0" presId="urn:microsoft.com/office/officeart/2008/layout/HorizontalMultiLevelHierarchy#2"/>
    <dgm:cxn modelId="{1575FEFB-58D2-4F4C-BE4F-C7A96308C64B}" srcId="{157F0CAD-C022-456B-9E1B-5A07E2D8BE37}" destId="{63892088-0173-494E-B2E2-6C9684ACAFB0}" srcOrd="6" destOrd="0" parTransId="{BF4E8C9A-B618-473F-AF63-288D19142CF1}" sibTransId="{3E6540CF-8A67-4CD2-8237-BBE35BDC10D5}"/>
    <dgm:cxn modelId="{6E29D6FF-2D33-45DA-8659-7F764E23690C}" type="presOf" srcId="{EF6DDE06-666B-4EAC-BE2F-7257127DC230}" destId="{8A1983B7-DE5A-4F7C-9965-D452A3C7BFB6}" srcOrd="0" destOrd="0" presId="urn:microsoft.com/office/officeart/2008/layout/HorizontalMultiLevelHierarchy#2"/>
    <dgm:cxn modelId="{8F05B87B-DA63-4C36-A48B-FD0DE32651F0}" type="presOf" srcId="{BF0D85F7-541F-4DAA-B38F-FFC2CF3887EA}" destId="{64D7ED46-B109-4EC7-949A-CCF45477DF95}" srcOrd="0" destOrd="0" presId="urn:microsoft.com/office/officeart/2008/layout/HorizontalMultiLevelHierarchy#2"/>
    <dgm:cxn modelId="{095B9D08-C381-41A1-9AFD-3EB1590AE8F5}" type="presOf" srcId="{E534B2E4-0DCC-4AC4-9DCE-A41BC79135A5}" destId="{D6F5506B-2D61-4A78-A890-4FE281442A01}" srcOrd="0" destOrd="0" presId="urn:microsoft.com/office/officeart/2008/layout/HorizontalMultiLevelHierarchy#2"/>
    <dgm:cxn modelId="{48B0E7C2-E962-44B6-8ABD-38710E48E009}" srcId="{157F0CAD-C022-456B-9E1B-5A07E2D8BE37}" destId="{8E14551D-AF30-49C5-9AE2-5868785B91D1}" srcOrd="1" destOrd="0" parTransId="{CFC9503C-82B1-4DB0-B2EA-4FA693D930E7}" sibTransId="{9EA6DE13-A4D6-4A9E-BF78-DF29F64B9542}"/>
    <dgm:cxn modelId="{479131BE-2FB2-4017-BCD4-BBC8B3C4B70A}" type="presOf" srcId="{33F5B6FF-8307-415B-BFCC-CBBAA304B51E}" destId="{1B8BFA40-40A9-4837-BB58-BD774A91D4F7}" srcOrd="0" destOrd="0" presId="urn:microsoft.com/office/officeart/2008/layout/HorizontalMultiLevelHierarchy#2"/>
    <dgm:cxn modelId="{BA1BCC04-660C-46E5-99C0-3ADA8DC2761A}" type="presOf" srcId="{DB361064-3F86-41FB-A910-797384323BA2}" destId="{00B74456-248F-496D-84BC-491316FD2AA2}" srcOrd="0" destOrd="0" presId="urn:microsoft.com/office/officeart/2008/layout/HorizontalMultiLevelHierarchy#2"/>
    <dgm:cxn modelId="{0B89B53E-CA5A-4F5B-AD1C-A875643038DD}" srcId="{86A4E422-76E8-4F4F-9C1E-681F1B4C7491}" destId="{157F0CAD-C022-456B-9E1B-5A07E2D8BE37}" srcOrd="0" destOrd="0" parTransId="{BC6143CD-BD42-403C-9D5B-AAD083851D3F}" sibTransId="{B9C4C896-5949-4A31-9FF8-D9A3D179C687}"/>
    <dgm:cxn modelId="{8DA550E7-5A4E-4DA6-BBCB-FEA583748022}" type="presOf" srcId="{3CE166DF-65CE-4FFD-85AC-AF42AFF992A7}" destId="{4CDA7891-E907-425B-AA2F-8232233ECE72}" srcOrd="0" destOrd="0" presId="urn:microsoft.com/office/officeart/2008/layout/HorizontalMultiLevelHierarchy#2"/>
    <dgm:cxn modelId="{E8759D5A-8C6E-4C1A-8846-DF28040591B7}" type="presOf" srcId="{0FE1689E-31DB-4630-9BF0-2E600C70789A}" destId="{F6C527FC-7E0E-4910-8B93-4C854C0102A8}" srcOrd="0" destOrd="0" presId="urn:microsoft.com/office/officeart/2008/layout/HorizontalMultiLevelHierarchy#2"/>
    <dgm:cxn modelId="{1322B7A8-02A8-490D-8606-207D91B507C1}" type="presOf" srcId="{7ED0F5CD-DB76-4D6C-9645-378B6BB136CC}" destId="{1517A5EB-3FB3-481A-A1FD-C4A3F0F1B0E7}" srcOrd="0" destOrd="0" presId="urn:microsoft.com/office/officeart/2008/layout/HorizontalMultiLevelHierarchy#2"/>
    <dgm:cxn modelId="{036B206B-A2E2-4C83-A544-B2FA2705DBD7}" srcId="{157F0CAD-C022-456B-9E1B-5A07E2D8BE37}" destId="{3D3C3821-D2EB-4DF6-A682-B450D5335647}" srcOrd="8" destOrd="0" parTransId="{BF0D85F7-541F-4DAA-B38F-FFC2CF3887EA}" sibTransId="{686083E0-5672-4661-A4D5-ABBC4A445C81}"/>
    <dgm:cxn modelId="{0316DAF9-B1F7-4C14-9F03-87D82BEE3CB2}" type="presOf" srcId="{E903321F-39D0-4B18-8E25-381B715B9970}" destId="{97CE5132-77A5-4BD9-90B2-C29F6FCDD11C}" srcOrd="0" destOrd="0" presId="urn:microsoft.com/office/officeart/2008/layout/HorizontalMultiLevelHierarchy#2"/>
    <dgm:cxn modelId="{E8522DD0-3DAE-4C22-8B6D-704AF439FF38}" type="presOf" srcId="{2A4E2E22-5AE0-4BB4-8336-2E03011FA309}" destId="{E1009F85-C170-493B-89D8-2F39CE2A0EC9}" srcOrd="0" destOrd="0" presId="urn:microsoft.com/office/officeart/2008/layout/HorizontalMultiLevelHierarchy#2"/>
    <dgm:cxn modelId="{EC504A63-AE7D-426E-9CDE-BB7835F4FFF8}" type="presOf" srcId="{157F0CAD-C022-456B-9E1B-5A07E2D8BE37}" destId="{60260E37-C6EB-4583-94E1-1F75E1809A43}" srcOrd="0" destOrd="0" presId="urn:microsoft.com/office/officeart/2008/layout/HorizontalMultiLevelHierarchy#2"/>
    <dgm:cxn modelId="{0F8D022F-9E88-4806-8EB4-DB92E3228BC0}" type="presOf" srcId="{BF4E8C9A-B618-473F-AF63-288D19142CF1}" destId="{5D844060-C239-4E0D-88D2-253D15B39E9D}" srcOrd="1" destOrd="0" presId="urn:microsoft.com/office/officeart/2008/layout/HorizontalMultiLevelHierarchy#2"/>
    <dgm:cxn modelId="{F4C1342B-8AD5-4283-A947-2CEAD428A94D}" type="presOf" srcId="{CFC9503C-82B1-4DB0-B2EA-4FA693D930E7}" destId="{EF90FB8B-0973-46E8-B466-E82A17EB87CC}" srcOrd="0" destOrd="0" presId="urn:microsoft.com/office/officeart/2008/layout/HorizontalMultiLevelHierarchy#2"/>
    <dgm:cxn modelId="{60147583-B795-463D-B20C-DE87CD0044D6}" type="presParOf" srcId="{6111D118-9E36-4ED3-B8FC-5222A5C1B883}" destId="{CC3A2957-188A-4971-8F9A-BDFBBBD46987}" srcOrd="0" destOrd="0" presId="urn:microsoft.com/office/officeart/2008/layout/HorizontalMultiLevelHierarchy#2"/>
    <dgm:cxn modelId="{303F5B71-6187-4442-ADEF-46FB1250DE80}" type="presParOf" srcId="{CC3A2957-188A-4971-8F9A-BDFBBBD46987}" destId="{60260E37-C6EB-4583-94E1-1F75E1809A43}" srcOrd="0" destOrd="0" presId="urn:microsoft.com/office/officeart/2008/layout/HorizontalMultiLevelHierarchy#2"/>
    <dgm:cxn modelId="{CAA7F42F-E121-41A9-ABBF-7B207111D24B}" type="presParOf" srcId="{CC3A2957-188A-4971-8F9A-BDFBBBD46987}" destId="{34A16613-C5C7-4282-961C-7AED5018D5B3}" srcOrd="1" destOrd="0" presId="urn:microsoft.com/office/officeart/2008/layout/HorizontalMultiLevelHierarchy#2"/>
    <dgm:cxn modelId="{F8A5419E-E1BD-447E-A1C5-046EFB554B4A}" type="presParOf" srcId="{34A16613-C5C7-4282-961C-7AED5018D5B3}" destId="{F6C527FC-7E0E-4910-8B93-4C854C0102A8}" srcOrd="0" destOrd="0" presId="urn:microsoft.com/office/officeart/2008/layout/HorizontalMultiLevelHierarchy#2"/>
    <dgm:cxn modelId="{76B90954-A5E6-404C-B195-E60F042723BE}" type="presParOf" srcId="{F6C527FC-7E0E-4910-8B93-4C854C0102A8}" destId="{1E329FC5-1F2F-43CC-B5AB-8D4E010BFFEC}" srcOrd="0" destOrd="0" presId="urn:microsoft.com/office/officeart/2008/layout/HorizontalMultiLevelHierarchy#2"/>
    <dgm:cxn modelId="{BE8627A0-9FDC-4E63-B092-FB3B3FC639E8}" type="presParOf" srcId="{34A16613-C5C7-4282-961C-7AED5018D5B3}" destId="{E95E8072-2BB6-4598-9930-741A8F6AE7F7}" srcOrd="1" destOrd="0" presId="urn:microsoft.com/office/officeart/2008/layout/HorizontalMultiLevelHierarchy#2"/>
    <dgm:cxn modelId="{E8A14D0F-E417-46F6-B8F2-DCF00E309883}" type="presParOf" srcId="{E95E8072-2BB6-4598-9930-741A8F6AE7F7}" destId="{97CE5132-77A5-4BD9-90B2-C29F6FCDD11C}" srcOrd="0" destOrd="0" presId="urn:microsoft.com/office/officeart/2008/layout/HorizontalMultiLevelHierarchy#2"/>
    <dgm:cxn modelId="{77329BDD-2613-4D98-900A-BFF7023EB994}" type="presParOf" srcId="{E95E8072-2BB6-4598-9930-741A8F6AE7F7}" destId="{4DA3539B-487A-4293-878D-148F30E1272D}" srcOrd="1" destOrd="0" presId="urn:microsoft.com/office/officeart/2008/layout/HorizontalMultiLevelHierarchy#2"/>
    <dgm:cxn modelId="{F66D69E7-DBAB-4B0E-87FB-86730A2873B9}" type="presParOf" srcId="{34A16613-C5C7-4282-961C-7AED5018D5B3}" destId="{EF90FB8B-0973-46E8-B466-E82A17EB87CC}" srcOrd="2" destOrd="0" presId="urn:microsoft.com/office/officeart/2008/layout/HorizontalMultiLevelHierarchy#2"/>
    <dgm:cxn modelId="{C89D7EF1-4D6F-4E8C-B809-7BB7D110150A}" type="presParOf" srcId="{EF90FB8B-0973-46E8-B466-E82A17EB87CC}" destId="{A1DC903E-C896-44B1-89FF-CE03537CFA43}" srcOrd="0" destOrd="0" presId="urn:microsoft.com/office/officeart/2008/layout/HorizontalMultiLevelHierarchy#2"/>
    <dgm:cxn modelId="{0863B9DD-E0A4-4ABE-AD00-56B2A4EC3624}" type="presParOf" srcId="{34A16613-C5C7-4282-961C-7AED5018D5B3}" destId="{FA7A2755-A604-496B-B2AC-F8D973ECD064}" srcOrd="3" destOrd="0" presId="urn:microsoft.com/office/officeart/2008/layout/HorizontalMultiLevelHierarchy#2"/>
    <dgm:cxn modelId="{9558BDE8-F9E9-4ECB-A42F-7F99BDBD6110}" type="presParOf" srcId="{FA7A2755-A604-496B-B2AC-F8D973ECD064}" destId="{89E76E04-2502-44F2-A66D-9630FAB8EACA}" srcOrd="0" destOrd="0" presId="urn:microsoft.com/office/officeart/2008/layout/HorizontalMultiLevelHierarchy#2"/>
    <dgm:cxn modelId="{9CECB9B3-3604-4F40-88C3-51B689B083E7}" type="presParOf" srcId="{FA7A2755-A604-496B-B2AC-F8D973ECD064}" destId="{050559C6-44D8-41E4-A7B0-1E09F5270A6F}" srcOrd="1" destOrd="0" presId="urn:microsoft.com/office/officeart/2008/layout/HorizontalMultiLevelHierarchy#2"/>
    <dgm:cxn modelId="{2D3B4E8D-8489-4968-82B5-A23A540DF053}" type="presParOf" srcId="{34A16613-C5C7-4282-961C-7AED5018D5B3}" destId="{EE36EBED-59E4-48BB-9639-8897AEA121E8}" srcOrd="4" destOrd="0" presId="urn:microsoft.com/office/officeart/2008/layout/HorizontalMultiLevelHierarchy#2"/>
    <dgm:cxn modelId="{2A7552F8-B37A-4C3C-AA30-9904D8624D8E}" type="presParOf" srcId="{EE36EBED-59E4-48BB-9639-8897AEA121E8}" destId="{C8C67003-3A8C-4349-AEFE-9BA23BDF0ECD}" srcOrd="0" destOrd="0" presId="urn:microsoft.com/office/officeart/2008/layout/HorizontalMultiLevelHierarchy#2"/>
    <dgm:cxn modelId="{2CBA423A-7A61-4C50-B03A-3514EB27EF8F}" type="presParOf" srcId="{34A16613-C5C7-4282-961C-7AED5018D5B3}" destId="{D26FBC88-B969-47AB-9605-4B04700E89EC}" srcOrd="5" destOrd="0" presId="urn:microsoft.com/office/officeart/2008/layout/HorizontalMultiLevelHierarchy#2"/>
    <dgm:cxn modelId="{14A0B949-7801-4BE8-9636-9E53E258EA40}" type="presParOf" srcId="{D26FBC88-B969-47AB-9605-4B04700E89EC}" destId="{4CDA7891-E907-425B-AA2F-8232233ECE72}" srcOrd="0" destOrd="0" presId="urn:microsoft.com/office/officeart/2008/layout/HorizontalMultiLevelHierarchy#2"/>
    <dgm:cxn modelId="{04998963-9908-40AD-9F61-FAAEAC13F542}" type="presParOf" srcId="{D26FBC88-B969-47AB-9605-4B04700E89EC}" destId="{0B307D41-F4F8-4D71-9AEF-1BFC7D58803F}" srcOrd="1" destOrd="0" presId="urn:microsoft.com/office/officeart/2008/layout/HorizontalMultiLevelHierarchy#2"/>
    <dgm:cxn modelId="{3E4084BA-3BF4-4BA4-A1D6-B359DA547126}" type="presParOf" srcId="{34A16613-C5C7-4282-961C-7AED5018D5B3}" destId="{00B74456-248F-496D-84BC-491316FD2AA2}" srcOrd="6" destOrd="0" presId="urn:microsoft.com/office/officeart/2008/layout/HorizontalMultiLevelHierarchy#2"/>
    <dgm:cxn modelId="{0C11F9DA-7C30-4FAD-A7D1-17779FC65AE1}" type="presParOf" srcId="{00B74456-248F-496D-84BC-491316FD2AA2}" destId="{91909E1A-B068-43AD-957E-D52B26969DCA}" srcOrd="0" destOrd="0" presId="urn:microsoft.com/office/officeart/2008/layout/HorizontalMultiLevelHierarchy#2"/>
    <dgm:cxn modelId="{2FF2DA10-AF07-421A-94F7-C55AF0BF216B}" type="presParOf" srcId="{34A16613-C5C7-4282-961C-7AED5018D5B3}" destId="{D07EFD8B-5B3D-4893-9E6B-CD5CEBEA0969}" srcOrd="7" destOrd="0" presId="urn:microsoft.com/office/officeart/2008/layout/HorizontalMultiLevelHierarchy#2"/>
    <dgm:cxn modelId="{52163CB2-D093-4E5F-9EB9-518F1BE9E084}" type="presParOf" srcId="{D07EFD8B-5B3D-4893-9E6B-CD5CEBEA0969}" destId="{47B59B8F-7C09-4621-86B1-D5419B4B0160}" srcOrd="0" destOrd="0" presId="urn:microsoft.com/office/officeart/2008/layout/HorizontalMultiLevelHierarchy#2"/>
    <dgm:cxn modelId="{47387DE7-AE06-4A4C-89CB-2EF49D687A36}" type="presParOf" srcId="{D07EFD8B-5B3D-4893-9E6B-CD5CEBEA0969}" destId="{E8CAA36F-323B-4160-9C0C-CB9DF3FE0469}" srcOrd="1" destOrd="0" presId="urn:microsoft.com/office/officeart/2008/layout/HorizontalMultiLevelHierarchy#2"/>
    <dgm:cxn modelId="{E647A862-36EC-4294-B028-C4FBB8EDD569}" type="presParOf" srcId="{34A16613-C5C7-4282-961C-7AED5018D5B3}" destId="{1B8BFA40-40A9-4837-BB58-BD774A91D4F7}" srcOrd="8" destOrd="0" presId="urn:microsoft.com/office/officeart/2008/layout/HorizontalMultiLevelHierarchy#2"/>
    <dgm:cxn modelId="{BCD9B4E6-FE6C-4B84-9024-FB5E540E8361}" type="presParOf" srcId="{1B8BFA40-40A9-4837-BB58-BD774A91D4F7}" destId="{C65F638E-B150-4155-8362-6C49078969CE}" srcOrd="0" destOrd="0" presId="urn:microsoft.com/office/officeart/2008/layout/HorizontalMultiLevelHierarchy#2"/>
    <dgm:cxn modelId="{21AEB77F-9DD0-451E-BACE-B93B2D6ABC2C}" type="presParOf" srcId="{34A16613-C5C7-4282-961C-7AED5018D5B3}" destId="{619A4402-2A80-4041-A3B3-FC3E98B8DC10}" srcOrd="9" destOrd="0" presId="urn:microsoft.com/office/officeart/2008/layout/HorizontalMultiLevelHierarchy#2"/>
    <dgm:cxn modelId="{F4651FD0-DC90-4728-A2E5-952D22CB4EEC}" type="presParOf" srcId="{619A4402-2A80-4041-A3B3-FC3E98B8DC10}" destId="{E9AB9C46-C42E-4123-9299-AA2BCE8F8F7A}" srcOrd="0" destOrd="0" presId="urn:microsoft.com/office/officeart/2008/layout/HorizontalMultiLevelHierarchy#2"/>
    <dgm:cxn modelId="{C7F9E209-1047-465F-AAAC-7AFB92815B80}" type="presParOf" srcId="{619A4402-2A80-4041-A3B3-FC3E98B8DC10}" destId="{A465046D-D059-4AB8-8D8D-BFDE8445F1A9}" srcOrd="1" destOrd="0" presId="urn:microsoft.com/office/officeart/2008/layout/HorizontalMultiLevelHierarchy#2"/>
    <dgm:cxn modelId="{D5BFA8A3-8D8A-4335-8924-E53ADB5D89A4}" type="presParOf" srcId="{34A16613-C5C7-4282-961C-7AED5018D5B3}" destId="{8A1983B7-DE5A-4F7C-9965-D452A3C7BFB6}" srcOrd="10" destOrd="0" presId="urn:microsoft.com/office/officeart/2008/layout/HorizontalMultiLevelHierarchy#2"/>
    <dgm:cxn modelId="{1ED6DEF9-FBD8-4B1E-AFC2-D3CA2B20770D}" type="presParOf" srcId="{8A1983B7-DE5A-4F7C-9965-D452A3C7BFB6}" destId="{28F54E67-6EC3-4802-B950-358786ECE5CD}" srcOrd="0" destOrd="0" presId="urn:microsoft.com/office/officeart/2008/layout/HorizontalMultiLevelHierarchy#2"/>
    <dgm:cxn modelId="{BF29D924-92AD-4E73-8E27-588D13D2CB66}" type="presParOf" srcId="{34A16613-C5C7-4282-961C-7AED5018D5B3}" destId="{8E0D1A6D-8F0E-4A72-B54D-90FAE85FEA0B}" srcOrd="11" destOrd="0" presId="urn:microsoft.com/office/officeart/2008/layout/HorizontalMultiLevelHierarchy#2"/>
    <dgm:cxn modelId="{551C60BF-10F2-43EE-8389-9BE501A6E1E3}" type="presParOf" srcId="{8E0D1A6D-8F0E-4A72-B54D-90FAE85FEA0B}" destId="{E1009F85-C170-493B-89D8-2F39CE2A0EC9}" srcOrd="0" destOrd="0" presId="urn:microsoft.com/office/officeart/2008/layout/HorizontalMultiLevelHierarchy#2"/>
    <dgm:cxn modelId="{ADF03ECC-AD32-4E61-AAF1-4000C98849CF}" type="presParOf" srcId="{8E0D1A6D-8F0E-4A72-B54D-90FAE85FEA0B}" destId="{72AC9EED-9511-46AC-AC82-BF4EAC3B9007}" srcOrd="1" destOrd="0" presId="urn:microsoft.com/office/officeart/2008/layout/HorizontalMultiLevelHierarchy#2"/>
    <dgm:cxn modelId="{4BB58E7F-52C2-4CEB-B884-C2C19BB19474}" type="presParOf" srcId="{34A16613-C5C7-4282-961C-7AED5018D5B3}" destId="{2BC2474D-EC1E-41D2-9A6A-5D1BFC0B2C75}" srcOrd="12" destOrd="0" presId="urn:microsoft.com/office/officeart/2008/layout/HorizontalMultiLevelHierarchy#2"/>
    <dgm:cxn modelId="{09AD513D-C16F-40E7-86D9-E9103B15D0E2}" type="presParOf" srcId="{2BC2474D-EC1E-41D2-9A6A-5D1BFC0B2C75}" destId="{5D844060-C239-4E0D-88D2-253D15B39E9D}" srcOrd="0" destOrd="0" presId="urn:microsoft.com/office/officeart/2008/layout/HorizontalMultiLevelHierarchy#2"/>
    <dgm:cxn modelId="{27C5EE6A-2421-4CF5-A210-82975D5044DC}" type="presParOf" srcId="{34A16613-C5C7-4282-961C-7AED5018D5B3}" destId="{4273147B-7247-481D-9BB8-10E9AB6F362B}" srcOrd="13" destOrd="0" presId="urn:microsoft.com/office/officeart/2008/layout/HorizontalMultiLevelHierarchy#2"/>
    <dgm:cxn modelId="{19F2F83C-42E2-4545-8048-56DC71BFDF1A}" type="presParOf" srcId="{4273147B-7247-481D-9BB8-10E9AB6F362B}" destId="{47E88B3E-AC47-453B-A2B7-FA552D0153FF}" srcOrd="0" destOrd="0" presId="urn:microsoft.com/office/officeart/2008/layout/HorizontalMultiLevelHierarchy#2"/>
    <dgm:cxn modelId="{73D967D1-97BB-4437-9B8D-44DDCABBF5EB}" type="presParOf" srcId="{4273147B-7247-481D-9BB8-10E9AB6F362B}" destId="{22D4D768-377F-406B-B821-C87EB734FD03}" srcOrd="1" destOrd="0" presId="urn:microsoft.com/office/officeart/2008/layout/HorizontalMultiLevelHierarchy#2"/>
    <dgm:cxn modelId="{5F8BB657-5D45-44EF-91E3-2B28947C4FCF}" type="presParOf" srcId="{34A16613-C5C7-4282-961C-7AED5018D5B3}" destId="{D6F5506B-2D61-4A78-A890-4FE281442A01}" srcOrd="14" destOrd="0" presId="urn:microsoft.com/office/officeart/2008/layout/HorizontalMultiLevelHierarchy#2"/>
    <dgm:cxn modelId="{AE008CF1-4569-4E92-8BEF-21F6049A98E1}" type="presParOf" srcId="{D6F5506B-2D61-4A78-A890-4FE281442A01}" destId="{34F4A9D2-59C1-4D37-8C0D-CCEB03E8A878}" srcOrd="0" destOrd="0" presId="urn:microsoft.com/office/officeart/2008/layout/HorizontalMultiLevelHierarchy#2"/>
    <dgm:cxn modelId="{146DAAB6-48D8-409E-845C-B0D9B7E8CB5A}" type="presParOf" srcId="{34A16613-C5C7-4282-961C-7AED5018D5B3}" destId="{EF14D71A-9EE1-4958-99BB-DB45DA95D810}" srcOrd="15" destOrd="0" presId="urn:microsoft.com/office/officeart/2008/layout/HorizontalMultiLevelHierarchy#2"/>
    <dgm:cxn modelId="{936A6EFF-EC72-458A-8886-3D55000521C5}" type="presParOf" srcId="{EF14D71A-9EE1-4958-99BB-DB45DA95D810}" destId="{1517A5EB-3FB3-481A-A1FD-C4A3F0F1B0E7}" srcOrd="0" destOrd="0" presId="urn:microsoft.com/office/officeart/2008/layout/HorizontalMultiLevelHierarchy#2"/>
    <dgm:cxn modelId="{7E70DC82-73C8-4233-B18E-ABAE4E933609}" type="presParOf" srcId="{EF14D71A-9EE1-4958-99BB-DB45DA95D810}" destId="{85DD2A72-4E67-4462-A8B3-69B3718A6463}" srcOrd="1" destOrd="0" presId="urn:microsoft.com/office/officeart/2008/layout/HorizontalMultiLevelHierarchy#2"/>
    <dgm:cxn modelId="{537AB93C-CA6C-4F09-A65E-6B187ED9DCF7}" type="presParOf" srcId="{34A16613-C5C7-4282-961C-7AED5018D5B3}" destId="{64D7ED46-B109-4EC7-949A-CCF45477DF95}" srcOrd="16" destOrd="0" presId="urn:microsoft.com/office/officeart/2008/layout/HorizontalMultiLevelHierarchy#2"/>
    <dgm:cxn modelId="{9D1AD035-1C0C-40B0-A37A-E3E80E587175}" type="presParOf" srcId="{64D7ED46-B109-4EC7-949A-CCF45477DF95}" destId="{55B6E066-544F-47C6-8C8B-6C11E95E9D0E}" srcOrd="0" destOrd="0" presId="urn:microsoft.com/office/officeart/2008/layout/HorizontalMultiLevelHierarchy#2"/>
    <dgm:cxn modelId="{B121A8D9-6CF3-47A1-B1BD-222B4251DCFD}" type="presParOf" srcId="{34A16613-C5C7-4282-961C-7AED5018D5B3}" destId="{F84EF6A9-A8CE-48A3-8809-61933B7FB1B6}" srcOrd="17" destOrd="0" presId="urn:microsoft.com/office/officeart/2008/layout/HorizontalMultiLevelHierarchy#2"/>
    <dgm:cxn modelId="{35E95C23-B6C6-4FBF-94E6-37323352A880}" type="presParOf" srcId="{F84EF6A9-A8CE-48A3-8809-61933B7FB1B6}" destId="{898624CB-D5BE-45A1-8BBD-9BFCB8E1151E}" srcOrd="0" destOrd="0" presId="urn:microsoft.com/office/officeart/2008/layout/HorizontalMultiLevelHierarchy#2"/>
    <dgm:cxn modelId="{2106B427-6048-43B2-B815-1D5D764A08A3}" type="presParOf" srcId="{F84EF6A9-A8CE-48A3-8809-61933B7FB1B6}" destId="{D2BFEDAA-F89F-4C9D-A20A-4E6A027C356D}" srcOrd="1" destOrd="0" presId="urn:microsoft.com/office/officeart/2008/layout/HorizontalMultiLevelHierarchy#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4D7ED46-B109-4EC7-949A-CCF45477DF95}">
      <dsp:nvSpPr>
        <dsp:cNvPr id="0" name=""/>
        <dsp:cNvSpPr/>
      </dsp:nvSpPr>
      <dsp:spPr>
        <a:xfrm>
          <a:off x="1928481" y="2488100"/>
          <a:ext cx="1389474" cy="209014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85212" y="0"/>
              </a:lnTo>
              <a:lnTo>
                <a:pt x="685212" y="2361423"/>
              </a:lnTo>
              <a:lnTo>
                <a:pt x="1370425" y="2361423"/>
              </a:lnTo>
            </a:path>
          </a:pathLst>
        </a:custGeom>
        <a:noFill/>
        <a:ln w="12700" cap="rnd" cmpd="sng" algn="ctr">
          <a:solidFill>
            <a:srgbClr val="6A9E1F">
              <a:shade val="6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latin typeface="Century Gothic" panose="020B0502020202020204"/>
            <a:ea typeface="+mn-ea"/>
            <a:cs typeface="+mn-cs"/>
          </a:endParaRPr>
        </a:p>
      </dsp:txBody>
      <dsp:txXfrm>
        <a:off x="2560471" y="3470428"/>
        <a:ext cx="0" cy="0"/>
      </dsp:txXfrm>
    </dsp:sp>
    <dsp:sp modelId="{D6F5506B-2D61-4A78-A890-4FE281442A01}">
      <dsp:nvSpPr>
        <dsp:cNvPr id="0" name=""/>
        <dsp:cNvSpPr/>
      </dsp:nvSpPr>
      <dsp:spPr>
        <a:xfrm>
          <a:off x="1928481" y="2488100"/>
          <a:ext cx="1389474" cy="154566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85212" y="0"/>
              </a:lnTo>
              <a:lnTo>
                <a:pt x="685212" y="1816936"/>
              </a:lnTo>
              <a:lnTo>
                <a:pt x="1370425" y="1816936"/>
              </a:lnTo>
            </a:path>
          </a:pathLst>
        </a:custGeom>
        <a:noFill/>
        <a:ln w="12700" cap="rnd" cmpd="sng" algn="ctr">
          <a:solidFill>
            <a:srgbClr val="6A9E1F">
              <a:shade val="6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latin typeface="Century Gothic" panose="020B0502020202020204"/>
            <a:ea typeface="+mn-ea"/>
            <a:cs typeface="+mn-cs"/>
          </a:endParaRPr>
        </a:p>
      </dsp:txBody>
      <dsp:txXfrm>
        <a:off x="2571258" y="3208971"/>
        <a:ext cx="0" cy="0"/>
      </dsp:txXfrm>
    </dsp:sp>
    <dsp:sp modelId="{2BC2474D-EC1E-41D2-9A6A-5D1BFC0B2C75}">
      <dsp:nvSpPr>
        <dsp:cNvPr id="0" name=""/>
        <dsp:cNvSpPr/>
      </dsp:nvSpPr>
      <dsp:spPr>
        <a:xfrm>
          <a:off x="1928481" y="2488100"/>
          <a:ext cx="1389474" cy="100117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85212" y="0"/>
              </a:lnTo>
              <a:lnTo>
                <a:pt x="685212" y="1272449"/>
              </a:lnTo>
              <a:lnTo>
                <a:pt x="1370425" y="1272449"/>
              </a:lnTo>
            </a:path>
          </a:pathLst>
        </a:custGeom>
        <a:noFill/>
        <a:ln w="12700" cap="rnd" cmpd="sng" algn="ctr">
          <a:solidFill>
            <a:srgbClr val="6A9E1F">
              <a:shade val="6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latin typeface="Century Gothic" panose="020B0502020202020204"/>
            <a:ea typeface="+mn-ea"/>
            <a:cs typeface="+mn-cs"/>
          </a:endParaRPr>
        </a:p>
      </dsp:txBody>
      <dsp:txXfrm>
        <a:off x="2580403" y="2945872"/>
        <a:ext cx="0" cy="0"/>
      </dsp:txXfrm>
    </dsp:sp>
    <dsp:sp modelId="{8A1983B7-DE5A-4F7C-9965-D452A3C7BFB6}">
      <dsp:nvSpPr>
        <dsp:cNvPr id="0" name=""/>
        <dsp:cNvSpPr/>
      </dsp:nvSpPr>
      <dsp:spPr>
        <a:xfrm>
          <a:off x="1928481" y="2488100"/>
          <a:ext cx="1389474" cy="4566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85212" y="0"/>
              </a:lnTo>
              <a:lnTo>
                <a:pt x="685212" y="727961"/>
              </a:lnTo>
              <a:lnTo>
                <a:pt x="1370425" y="727961"/>
              </a:lnTo>
            </a:path>
          </a:pathLst>
        </a:custGeom>
        <a:noFill/>
        <a:ln w="12700" cap="rnd" cmpd="sng" algn="ctr">
          <a:solidFill>
            <a:srgbClr val="6A9E1F">
              <a:shade val="6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latin typeface="Century Gothic" panose="020B0502020202020204"/>
            <a:ea typeface="+mn-ea"/>
            <a:cs typeface="+mn-cs"/>
          </a:endParaRPr>
        </a:p>
      </dsp:txBody>
      <dsp:txXfrm>
        <a:off x="2586653" y="2679878"/>
        <a:ext cx="0" cy="0"/>
      </dsp:txXfrm>
    </dsp:sp>
    <dsp:sp modelId="{1B8BFA40-40A9-4837-BB58-BD774A91D4F7}">
      <dsp:nvSpPr>
        <dsp:cNvPr id="0" name=""/>
        <dsp:cNvSpPr/>
      </dsp:nvSpPr>
      <dsp:spPr>
        <a:xfrm>
          <a:off x="1928481" y="2354579"/>
          <a:ext cx="138947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85212" y="0"/>
              </a:lnTo>
              <a:lnTo>
                <a:pt x="685212" y="183474"/>
              </a:lnTo>
              <a:lnTo>
                <a:pt x="1370425" y="183474"/>
              </a:lnTo>
            </a:path>
          </a:pathLst>
        </a:custGeom>
        <a:noFill/>
        <a:ln w="12700" cap="rnd" cmpd="sng" algn="ctr">
          <a:solidFill>
            <a:srgbClr val="6A9E1F">
              <a:shade val="6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latin typeface="Century Gothic" panose="020B0502020202020204"/>
            <a:ea typeface="+mn-ea"/>
            <a:cs typeface="+mn-cs"/>
          </a:endParaRPr>
        </a:p>
      </dsp:txBody>
      <dsp:txXfrm>
        <a:off x="2588412" y="2365493"/>
        <a:ext cx="0" cy="0"/>
      </dsp:txXfrm>
    </dsp:sp>
    <dsp:sp modelId="{00B74456-248F-496D-84BC-491316FD2AA2}">
      <dsp:nvSpPr>
        <dsp:cNvPr id="0" name=""/>
        <dsp:cNvSpPr/>
      </dsp:nvSpPr>
      <dsp:spPr>
        <a:xfrm>
          <a:off x="1928481" y="1855812"/>
          <a:ext cx="1389474" cy="632287"/>
        </a:xfrm>
        <a:custGeom>
          <a:avLst/>
          <a:gdLst/>
          <a:ahLst/>
          <a:cxnLst/>
          <a:rect l="0" t="0" r="0" b="0"/>
          <a:pathLst>
            <a:path>
              <a:moveTo>
                <a:pt x="0" y="361012"/>
              </a:moveTo>
              <a:lnTo>
                <a:pt x="685212" y="361012"/>
              </a:lnTo>
              <a:lnTo>
                <a:pt x="685212" y="0"/>
              </a:lnTo>
              <a:lnTo>
                <a:pt x="1370425" y="0"/>
              </a:lnTo>
            </a:path>
          </a:pathLst>
        </a:custGeom>
        <a:noFill/>
        <a:ln w="12700" cap="rnd" cmpd="sng" algn="ctr">
          <a:solidFill>
            <a:srgbClr val="6A9E1F">
              <a:shade val="6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latin typeface="Century Gothic" panose="020B0502020202020204"/>
            <a:ea typeface="+mn-ea"/>
            <a:cs typeface="+mn-cs"/>
          </a:endParaRPr>
        </a:p>
      </dsp:txBody>
      <dsp:txXfrm>
        <a:off x="2585053" y="2133792"/>
        <a:ext cx="0" cy="0"/>
      </dsp:txXfrm>
    </dsp:sp>
    <dsp:sp modelId="{EE36EBED-59E4-48BB-9639-8897AEA121E8}">
      <dsp:nvSpPr>
        <dsp:cNvPr id="0" name=""/>
        <dsp:cNvSpPr/>
      </dsp:nvSpPr>
      <dsp:spPr>
        <a:xfrm>
          <a:off x="1928481" y="1311325"/>
          <a:ext cx="1389474" cy="1176774"/>
        </a:xfrm>
        <a:custGeom>
          <a:avLst/>
          <a:gdLst/>
          <a:ahLst/>
          <a:cxnLst/>
          <a:rect l="0" t="0" r="0" b="0"/>
          <a:pathLst>
            <a:path>
              <a:moveTo>
                <a:pt x="0" y="905499"/>
              </a:moveTo>
              <a:lnTo>
                <a:pt x="685212" y="905499"/>
              </a:lnTo>
              <a:lnTo>
                <a:pt x="685212" y="0"/>
              </a:lnTo>
              <a:lnTo>
                <a:pt x="1370425" y="0"/>
              </a:lnTo>
            </a:path>
          </a:pathLst>
        </a:custGeom>
        <a:noFill/>
        <a:ln w="12700" cap="rnd" cmpd="sng" algn="ctr">
          <a:solidFill>
            <a:srgbClr val="6A9E1F">
              <a:shade val="6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latin typeface="Century Gothic" panose="020B0502020202020204"/>
            <a:ea typeface="+mn-ea"/>
            <a:cs typeface="+mn-cs"/>
          </a:endParaRPr>
        </a:p>
      </dsp:txBody>
      <dsp:txXfrm>
        <a:off x="2577697" y="1854192"/>
        <a:ext cx="0" cy="0"/>
      </dsp:txXfrm>
    </dsp:sp>
    <dsp:sp modelId="{EF90FB8B-0973-46E8-B466-E82A17EB87CC}">
      <dsp:nvSpPr>
        <dsp:cNvPr id="0" name=""/>
        <dsp:cNvSpPr/>
      </dsp:nvSpPr>
      <dsp:spPr>
        <a:xfrm>
          <a:off x="1928481" y="766838"/>
          <a:ext cx="1389474" cy="1721261"/>
        </a:xfrm>
        <a:custGeom>
          <a:avLst/>
          <a:gdLst/>
          <a:ahLst/>
          <a:cxnLst/>
          <a:rect l="0" t="0" r="0" b="0"/>
          <a:pathLst>
            <a:path>
              <a:moveTo>
                <a:pt x="0" y="1449986"/>
              </a:moveTo>
              <a:lnTo>
                <a:pt x="685212" y="1449986"/>
              </a:lnTo>
              <a:lnTo>
                <a:pt x="685212" y="0"/>
              </a:lnTo>
              <a:lnTo>
                <a:pt x="1370425" y="0"/>
              </a:lnTo>
            </a:path>
          </a:pathLst>
        </a:custGeom>
        <a:noFill/>
        <a:ln w="12700" cap="rnd" cmpd="sng" algn="ctr">
          <a:solidFill>
            <a:srgbClr val="6A9E1F">
              <a:shade val="6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latin typeface="Century Gothic" panose="020B0502020202020204"/>
            <a:ea typeface="+mn-ea"/>
            <a:cs typeface="+mn-cs"/>
          </a:endParaRPr>
        </a:p>
      </dsp:txBody>
      <dsp:txXfrm>
        <a:off x="2567915" y="1572167"/>
        <a:ext cx="0" cy="0"/>
      </dsp:txXfrm>
    </dsp:sp>
    <dsp:sp modelId="{F6C527FC-7E0E-4910-8B93-4C854C0102A8}">
      <dsp:nvSpPr>
        <dsp:cNvPr id="0" name=""/>
        <dsp:cNvSpPr/>
      </dsp:nvSpPr>
      <dsp:spPr>
        <a:xfrm>
          <a:off x="1928481" y="222351"/>
          <a:ext cx="1389474" cy="2265748"/>
        </a:xfrm>
        <a:custGeom>
          <a:avLst/>
          <a:gdLst/>
          <a:ahLst/>
          <a:cxnLst/>
          <a:rect l="0" t="0" r="0" b="0"/>
          <a:pathLst>
            <a:path>
              <a:moveTo>
                <a:pt x="0" y="1994473"/>
              </a:moveTo>
              <a:lnTo>
                <a:pt x="685212" y="1994473"/>
              </a:lnTo>
              <a:lnTo>
                <a:pt x="685212" y="0"/>
              </a:lnTo>
              <a:lnTo>
                <a:pt x="1370425" y="0"/>
              </a:lnTo>
            </a:path>
          </a:pathLst>
        </a:custGeom>
        <a:noFill/>
        <a:ln w="12700" cap="rnd" cmpd="sng" algn="ctr">
          <a:solidFill>
            <a:srgbClr val="6A9E1F">
              <a:shade val="6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latin typeface="Century Gothic" panose="020B0502020202020204"/>
            <a:ea typeface="+mn-ea"/>
            <a:cs typeface="+mn-cs"/>
          </a:endParaRPr>
        </a:p>
      </dsp:txBody>
      <dsp:txXfrm>
        <a:off x="2556771" y="1288779"/>
        <a:ext cx="0" cy="0"/>
      </dsp:txXfrm>
    </dsp:sp>
    <dsp:sp modelId="{60260E37-C6EB-4583-94E1-1F75E1809A43}">
      <dsp:nvSpPr>
        <dsp:cNvPr id="0" name=""/>
        <dsp:cNvSpPr/>
      </dsp:nvSpPr>
      <dsp:spPr>
        <a:xfrm rot="16200000">
          <a:off x="-934873" y="1937245"/>
          <a:ext cx="4624999" cy="1101710"/>
        </a:xfrm>
        <a:prstGeom prst="rect">
          <a:avLst/>
        </a:prstGeom>
        <a:gradFill rotWithShape="0">
          <a:gsLst>
            <a:gs pos="0">
              <a:srgbClr val="C50057"/>
            </a:gs>
            <a:gs pos="80000">
              <a:srgbClr val="FF0074"/>
            </a:gs>
            <a:gs pos="100000">
              <a:srgbClr val="FF0075"/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800" kern="1200" dirty="0" smtClean="0">
              <a:solidFill>
                <a:sysClr val="windowText" lastClr="000000"/>
              </a:solidFill>
              <a:latin typeface="Century Gothic" panose="020B0502020202020204"/>
              <a:ea typeface="+mn-ea"/>
              <a:cs typeface="+mn-cs"/>
            </a:rPr>
            <a:t>Экзамены по выбору</a:t>
          </a:r>
          <a:endParaRPr lang="ru-RU" sz="3800" kern="1200" dirty="0">
            <a:solidFill>
              <a:sysClr val="windowText" lastClr="000000"/>
            </a:solidFill>
            <a:latin typeface="Century Gothic" panose="020B0502020202020204"/>
            <a:ea typeface="+mn-ea"/>
            <a:cs typeface="+mn-cs"/>
          </a:endParaRPr>
        </a:p>
      </dsp:txBody>
      <dsp:txXfrm>
        <a:off x="-934873" y="1937245"/>
        <a:ext cx="4624999" cy="1101710"/>
      </dsp:txXfrm>
    </dsp:sp>
    <dsp:sp modelId="{97CE5132-77A5-4BD9-90B2-C29F6FCDD11C}">
      <dsp:nvSpPr>
        <dsp:cNvPr id="0" name=""/>
        <dsp:cNvSpPr/>
      </dsp:nvSpPr>
      <dsp:spPr>
        <a:xfrm>
          <a:off x="3317955" y="4557"/>
          <a:ext cx="3200778" cy="435589"/>
        </a:xfrm>
        <a:prstGeom prst="rect">
          <a:avLst/>
        </a:prstGeom>
        <a:gradFill rotWithShape="0">
          <a:gsLst>
            <a:gs pos="0">
              <a:srgbClr val="6A9E1F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38000"/>
              </a:srgbClr>
            </a:gs>
            <a:gs pos="100000">
              <a:srgbClr val="6A9E1F">
                <a:hueOff val="0"/>
                <a:satOff val="0"/>
                <a:lumOff val="0"/>
                <a:alphaOff val="0"/>
                <a:shade val="94000"/>
                <a:lumMod val="88000"/>
              </a:srgb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solidFill>
                <a:sysClr val="windowText" lastClr="000000"/>
              </a:solidFill>
              <a:latin typeface="Century Gothic" panose="020B0502020202020204"/>
              <a:ea typeface="+mn-ea"/>
              <a:cs typeface="+mn-cs"/>
            </a:rPr>
            <a:t>Литература</a:t>
          </a:r>
          <a:endParaRPr lang="ru-RU" sz="2800" b="1" kern="1200" dirty="0">
            <a:solidFill>
              <a:sysClr val="windowText" lastClr="000000"/>
            </a:solidFill>
            <a:latin typeface="Century Gothic" panose="020B0502020202020204"/>
            <a:ea typeface="+mn-ea"/>
            <a:cs typeface="+mn-cs"/>
          </a:endParaRPr>
        </a:p>
      </dsp:txBody>
      <dsp:txXfrm>
        <a:off x="3317955" y="4557"/>
        <a:ext cx="3200778" cy="435589"/>
      </dsp:txXfrm>
    </dsp:sp>
    <dsp:sp modelId="{89E76E04-2502-44F2-A66D-9630FAB8EACA}">
      <dsp:nvSpPr>
        <dsp:cNvPr id="0" name=""/>
        <dsp:cNvSpPr/>
      </dsp:nvSpPr>
      <dsp:spPr>
        <a:xfrm>
          <a:off x="3317955" y="549044"/>
          <a:ext cx="3200778" cy="435589"/>
        </a:xfrm>
        <a:prstGeom prst="rect">
          <a:avLst/>
        </a:prstGeom>
        <a:gradFill rotWithShape="0">
          <a:gsLst>
            <a:gs pos="0">
              <a:srgbClr val="6A9E1F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38000"/>
              </a:srgbClr>
            </a:gs>
            <a:gs pos="100000">
              <a:srgbClr val="6A9E1F">
                <a:hueOff val="0"/>
                <a:satOff val="0"/>
                <a:lumOff val="0"/>
                <a:alphaOff val="0"/>
                <a:shade val="94000"/>
                <a:lumMod val="88000"/>
              </a:srgb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solidFill>
                <a:sysClr val="windowText" lastClr="000000"/>
              </a:solidFill>
              <a:latin typeface="Century Gothic" panose="020B0502020202020204"/>
              <a:ea typeface="+mn-ea"/>
              <a:cs typeface="+mn-cs"/>
            </a:rPr>
            <a:t>География</a:t>
          </a:r>
          <a:endParaRPr lang="ru-RU" sz="2800" b="1" kern="1200" dirty="0">
            <a:solidFill>
              <a:sysClr val="windowText" lastClr="000000"/>
            </a:solidFill>
            <a:latin typeface="Century Gothic" panose="020B0502020202020204"/>
            <a:ea typeface="+mn-ea"/>
            <a:cs typeface="+mn-cs"/>
          </a:endParaRPr>
        </a:p>
      </dsp:txBody>
      <dsp:txXfrm>
        <a:off x="3317955" y="549044"/>
        <a:ext cx="3200778" cy="435589"/>
      </dsp:txXfrm>
    </dsp:sp>
    <dsp:sp modelId="{4CDA7891-E907-425B-AA2F-8232233ECE72}">
      <dsp:nvSpPr>
        <dsp:cNvPr id="0" name=""/>
        <dsp:cNvSpPr/>
      </dsp:nvSpPr>
      <dsp:spPr>
        <a:xfrm>
          <a:off x="3317955" y="1093531"/>
          <a:ext cx="3648543" cy="435589"/>
        </a:xfrm>
        <a:prstGeom prst="rect">
          <a:avLst/>
        </a:prstGeom>
        <a:gradFill rotWithShape="0">
          <a:gsLst>
            <a:gs pos="0">
              <a:srgbClr val="6A9E1F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38000"/>
              </a:srgbClr>
            </a:gs>
            <a:gs pos="100000">
              <a:srgbClr val="6A9E1F">
                <a:hueOff val="0"/>
                <a:satOff val="0"/>
                <a:lumOff val="0"/>
                <a:alphaOff val="0"/>
                <a:shade val="94000"/>
                <a:lumMod val="88000"/>
              </a:srgb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solidFill>
                <a:sysClr val="windowText" lastClr="000000"/>
              </a:solidFill>
              <a:latin typeface="Century Gothic" panose="020B0502020202020204"/>
              <a:ea typeface="+mn-ea"/>
              <a:cs typeface="+mn-cs"/>
            </a:rPr>
            <a:t>Информатика и ИКТ</a:t>
          </a:r>
          <a:endParaRPr lang="ru-RU" sz="2800" b="1" kern="1200" dirty="0">
            <a:solidFill>
              <a:sysClr val="windowText" lastClr="000000"/>
            </a:solidFill>
            <a:latin typeface="Century Gothic" panose="020B0502020202020204"/>
            <a:ea typeface="+mn-ea"/>
            <a:cs typeface="+mn-cs"/>
          </a:endParaRPr>
        </a:p>
      </dsp:txBody>
      <dsp:txXfrm>
        <a:off x="3317955" y="1093531"/>
        <a:ext cx="3648543" cy="435589"/>
      </dsp:txXfrm>
    </dsp:sp>
    <dsp:sp modelId="{47B59B8F-7C09-4621-86B1-D5419B4B0160}">
      <dsp:nvSpPr>
        <dsp:cNvPr id="0" name=""/>
        <dsp:cNvSpPr/>
      </dsp:nvSpPr>
      <dsp:spPr>
        <a:xfrm>
          <a:off x="3317955" y="1638018"/>
          <a:ext cx="3200778" cy="435589"/>
        </a:xfrm>
        <a:prstGeom prst="rect">
          <a:avLst/>
        </a:prstGeom>
        <a:gradFill rotWithShape="0">
          <a:gsLst>
            <a:gs pos="0">
              <a:srgbClr val="6A9E1F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38000"/>
              </a:srgbClr>
            </a:gs>
            <a:gs pos="100000">
              <a:srgbClr val="6A9E1F">
                <a:hueOff val="0"/>
                <a:satOff val="0"/>
                <a:lumOff val="0"/>
                <a:alphaOff val="0"/>
                <a:shade val="94000"/>
                <a:lumMod val="88000"/>
              </a:srgb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solidFill>
                <a:sysClr val="windowText" lastClr="000000"/>
              </a:solidFill>
              <a:latin typeface="Century Gothic" panose="020B0502020202020204"/>
              <a:ea typeface="+mn-ea"/>
              <a:cs typeface="+mn-cs"/>
            </a:rPr>
            <a:t>Обществознание</a:t>
          </a:r>
          <a:endParaRPr lang="ru-RU" sz="2800" b="1" kern="1200" dirty="0">
            <a:solidFill>
              <a:sysClr val="windowText" lastClr="000000"/>
            </a:solidFill>
            <a:latin typeface="Century Gothic" panose="020B0502020202020204"/>
            <a:ea typeface="+mn-ea"/>
            <a:cs typeface="+mn-cs"/>
          </a:endParaRPr>
        </a:p>
      </dsp:txBody>
      <dsp:txXfrm>
        <a:off x="3317955" y="1638018"/>
        <a:ext cx="3200778" cy="435589"/>
      </dsp:txXfrm>
    </dsp:sp>
    <dsp:sp modelId="{E9AB9C46-C42E-4123-9299-AA2BCE8F8F7A}">
      <dsp:nvSpPr>
        <dsp:cNvPr id="0" name=""/>
        <dsp:cNvSpPr/>
      </dsp:nvSpPr>
      <dsp:spPr>
        <a:xfrm>
          <a:off x="3317955" y="2182505"/>
          <a:ext cx="3200778" cy="435589"/>
        </a:xfrm>
        <a:prstGeom prst="rect">
          <a:avLst/>
        </a:prstGeom>
        <a:gradFill rotWithShape="0">
          <a:gsLst>
            <a:gs pos="0">
              <a:srgbClr val="6A9E1F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38000"/>
              </a:srgbClr>
            </a:gs>
            <a:gs pos="100000">
              <a:srgbClr val="6A9E1F">
                <a:hueOff val="0"/>
                <a:satOff val="0"/>
                <a:lumOff val="0"/>
                <a:alphaOff val="0"/>
                <a:shade val="94000"/>
                <a:lumMod val="88000"/>
              </a:srgb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solidFill>
                <a:sysClr val="windowText" lastClr="000000"/>
              </a:solidFill>
              <a:latin typeface="Century Gothic" panose="020B0502020202020204"/>
              <a:ea typeface="+mn-ea"/>
              <a:cs typeface="+mn-cs"/>
            </a:rPr>
            <a:t>Физика</a:t>
          </a:r>
          <a:endParaRPr lang="ru-RU" sz="2800" b="1" kern="1200" dirty="0">
            <a:solidFill>
              <a:sysClr val="windowText" lastClr="000000"/>
            </a:solidFill>
            <a:latin typeface="Century Gothic" panose="020B0502020202020204"/>
            <a:ea typeface="+mn-ea"/>
            <a:cs typeface="+mn-cs"/>
          </a:endParaRPr>
        </a:p>
      </dsp:txBody>
      <dsp:txXfrm>
        <a:off x="3317955" y="2182505"/>
        <a:ext cx="3200778" cy="435589"/>
      </dsp:txXfrm>
    </dsp:sp>
    <dsp:sp modelId="{E1009F85-C170-493B-89D8-2F39CE2A0EC9}">
      <dsp:nvSpPr>
        <dsp:cNvPr id="0" name=""/>
        <dsp:cNvSpPr/>
      </dsp:nvSpPr>
      <dsp:spPr>
        <a:xfrm>
          <a:off x="3317955" y="2726992"/>
          <a:ext cx="3200778" cy="435589"/>
        </a:xfrm>
        <a:prstGeom prst="rect">
          <a:avLst/>
        </a:prstGeom>
        <a:gradFill rotWithShape="0">
          <a:gsLst>
            <a:gs pos="0">
              <a:srgbClr val="6A9E1F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38000"/>
              </a:srgbClr>
            </a:gs>
            <a:gs pos="100000">
              <a:srgbClr val="6A9E1F">
                <a:hueOff val="0"/>
                <a:satOff val="0"/>
                <a:lumOff val="0"/>
                <a:alphaOff val="0"/>
                <a:shade val="94000"/>
                <a:lumMod val="88000"/>
              </a:srgb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solidFill>
                <a:sysClr val="windowText" lastClr="000000"/>
              </a:solidFill>
              <a:latin typeface="Century Gothic" panose="020B0502020202020204"/>
              <a:ea typeface="+mn-ea"/>
              <a:cs typeface="+mn-cs"/>
            </a:rPr>
            <a:t>Биология</a:t>
          </a:r>
          <a:endParaRPr lang="ru-RU" sz="2800" b="1" kern="1200" dirty="0">
            <a:solidFill>
              <a:sysClr val="windowText" lastClr="000000"/>
            </a:solidFill>
            <a:latin typeface="Century Gothic" panose="020B0502020202020204"/>
            <a:ea typeface="+mn-ea"/>
            <a:cs typeface="+mn-cs"/>
          </a:endParaRPr>
        </a:p>
      </dsp:txBody>
      <dsp:txXfrm>
        <a:off x="3317955" y="2726992"/>
        <a:ext cx="3200778" cy="435589"/>
      </dsp:txXfrm>
    </dsp:sp>
    <dsp:sp modelId="{47E88B3E-AC47-453B-A2B7-FA552D0153FF}">
      <dsp:nvSpPr>
        <dsp:cNvPr id="0" name=""/>
        <dsp:cNvSpPr/>
      </dsp:nvSpPr>
      <dsp:spPr>
        <a:xfrm>
          <a:off x="3317955" y="3271479"/>
          <a:ext cx="3200778" cy="435589"/>
        </a:xfrm>
        <a:prstGeom prst="rect">
          <a:avLst/>
        </a:prstGeom>
        <a:gradFill rotWithShape="0">
          <a:gsLst>
            <a:gs pos="0">
              <a:srgbClr val="6A9E1F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38000"/>
              </a:srgbClr>
            </a:gs>
            <a:gs pos="100000">
              <a:srgbClr val="6A9E1F">
                <a:hueOff val="0"/>
                <a:satOff val="0"/>
                <a:lumOff val="0"/>
                <a:alphaOff val="0"/>
                <a:shade val="94000"/>
                <a:lumMod val="88000"/>
              </a:srgb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solidFill>
                <a:sysClr val="windowText" lastClr="000000"/>
              </a:solidFill>
              <a:latin typeface="Century Gothic" panose="020B0502020202020204"/>
              <a:ea typeface="+mn-ea"/>
              <a:cs typeface="+mn-cs"/>
            </a:rPr>
            <a:t>Химия</a:t>
          </a:r>
          <a:endParaRPr lang="ru-RU" sz="2800" b="1" kern="1200" dirty="0">
            <a:solidFill>
              <a:sysClr val="windowText" lastClr="000000"/>
            </a:solidFill>
            <a:latin typeface="Century Gothic" panose="020B0502020202020204"/>
            <a:ea typeface="+mn-ea"/>
            <a:cs typeface="+mn-cs"/>
          </a:endParaRPr>
        </a:p>
      </dsp:txBody>
      <dsp:txXfrm>
        <a:off x="3317955" y="3271479"/>
        <a:ext cx="3200778" cy="435589"/>
      </dsp:txXfrm>
    </dsp:sp>
    <dsp:sp modelId="{1517A5EB-3FB3-481A-A1FD-C4A3F0F1B0E7}">
      <dsp:nvSpPr>
        <dsp:cNvPr id="0" name=""/>
        <dsp:cNvSpPr/>
      </dsp:nvSpPr>
      <dsp:spPr>
        <a:xfrm>
          <a:off x="3317955" y="3815966"/>
          <a:ext cx="3200778" cy="435589"/>
        </a:xfrm>
        <a:prstGeom prst="rect">
          <a:avLst/>
        </a:prstGeom>
        <a:gradFill rotWithShape="0">
          <a:gsLst>
            <a:gs pos="0">
              <a:srgbClr val="6A9E1F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38000"/>
              </a:srgbClr>
            </a:gs>
            <a:gs pos="100000">
              <a:srgbClr val="6A9E1F">
                <a:hueOff val="0"/>
                <a:satOff val="0"/>
                <a:lumOff val="0"/>
                <a:alphaOff val="0"/>
                <a:shade val="94000"/>
                <a:lumMod val="88000"/>
              </a:srgb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solidFill>
                <a:sysClr val="windowText" lastClr="000000"/>
              </a:solidFill>
              <a:latin typeface="Century Gothic" panose="020B0502020202020204"/>
              <a:ea typeface="+mn-ea"/>
              <a:cs typeface="+mn-cs"/>
            </a:rPr>
            <a:t>Иностранный язык</a:t>
          </a:r>
          <a:endParaRPr lang="ru-RU" sz="2800" b="1" kern="1200" dirty="0">
            <a:solidFill>
              <a:sysClr val="windowText" lastClr="000000"/>
            </a:solidFill>
            <a:latin typeface="Century Gothic" panose="020B0502020202020204"/>
            <a:ea typeface="+mn-ea"/>
            <a:cs typeface="+mn-cs"/>
          </a:endParaRPr>
        </a:p>
      </dsp:txBody>
      <dsp:txXfrm>
        <a:off x="3317955" y="3815966"/>
        <a:ext cx="3200778" cy="435589"/>
      </dsp:txXfrm>
    </dsp:sp>
    <dsp:sp modelId="{898624CB-D5BE-45A1-8BBD-9BFCB8E1151E}">
      <dsp:nvSpPr>
        <dsp:cNvPr id="0" name=""/>
        <dsp:cNvSpPr/>
      </dsp:nvSpPr>
      <dsp:spPr>
        <a:xfrm>
          <a:off x="3317955" y="4360453"/>
          <a:ext cx="3216494" cy="435589"/>
        </a:xfrm>
        <a:prstGeom prst="rect">
          <a:avLst/>
        </a:prstGeom>
        <a:gradFill rotWithShape="0">
          <a:gsLst>
            <a:gs pos="0">
              <a:srgbClr val="6A9E1F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38000"/>
              </a:srgbClr>
            </a:gs>
            <a:gs pos="100000">
              <a:srgbClr val="6A9E1F">
                <a:hueOff val="0"/>
                <a:satOff val="0"/>
                <a:lumOff val="0"/>
                <a:alphaOff val="0"/>
                <a:shade val="94000"/>
                <a:lumMod val="88000"/>
              </a:srgb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solidFill>
                <a:sysClr val="windowText" lastClr="000000"/>
              </a:solidFill>
              <a:latin typeface="Century Gothic" panose="020B0502020202020204"/>
              <a:ea typeface="+mn-ea"/>
              <a:cs typeface="+mn-cs"/>
            </a:rPr>
            <a:t>История</a:t>
          </a:r>
          <a:endParaRPr lang="ru-RU" sz="2800" b="1" kern="1200" dirty="0">
            <a:solidFill>
              <a:sysClr val="windowText" lastClr="000000"/>
            </a:solidFill>
            <a:latin typeface="Century Gothic" panose="020B0502020202020204"/>
            <a:ea typeface="+mn-ea"/>
            <a:cs typeface="+mn-cs"/>
          </a:endParaRPr>
        </a:p>
      </dsp:txBody>
      <dsp:txXfrm>
        <a:off x="3317955" y="4360453"/>
        <a:ext cx="3216494" cy="4355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orizontalMultiLevelHierarchy#2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midR"/>
                        <dgm:param type="endPts" val="midL"/>
                      </dgm:alg>
                    </dgm:if>
                    <dgm:else name="Name18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midL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#2">
  <dgm:title val=""/>
  <dgm:desc val=""/>
  <dgm:catLst>
    <dgm:cat type="simple" pri="105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6E8CED-7ECE-4E43-AA0F-933A11240384}" type="datetimeFigureOut">
              <a:rPr lang="ru-RU" smtClean="0"/>
              <a:t>16.01.2020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B5A602-8871-49C4-8ABF-00740DEB7D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31250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B5A602-8871-49C4-8ABF-00740DEB7DBD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95469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74423" y="802298"/>
            <a:ext cx="8637073" cy="2920713"/>
          </a:xfrm>
        </p:spPr>
        <p:txBody>
          <a:bodyPr bIns="0" anchor="b">
            <a:normAutofit/>
          </a:bodyPr>
          <a:lstStyle>
            <a:lvl1pPr algn="ctr">
              <a:defRPr sz="6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74424" y="3724074"/>
            <a:ext cx="8637072" cy="977621"/>
          </a:xfrm>
        </p:spPr>
        <p:txBody>
          <a:bodyPr tIns="91440" bIns="91440">
            <a:normAutofit/>
          </a:bodyPr>
          <a:lstStyle>
            <a:lvl1pPr marL="0" indent="0" algn="ctr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A3ADF7-2CC8-429C-A328-00005F96ABC0}" type="datetimeFigureOut">
              <a:rPr lang="ru-RU" smtClean="0"/>
              <a:t>16.01.2020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1579" y="329307"/>
            <a:ext cx="5626774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6834" y="798973"/>
            <a:ext cx="811019" cy="503578"/>
          </a:xfrm>
        </p:spPr>
        <p:txBody>
          <a:bodyPr/>
          <a:lstStyle/>
          <a:p>
            <a:fld id="{884C5A2E-4008-44BB-8F46-564DC1D951B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04424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A3ADF7-2CC8-429C-A328-00005F96ABC0}" type="datetimeFigureOut">
              <a:rPr lang="ru-RU" smtClean="0"/>
              <a:t>16.01.2020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C5A2E-4008-44BB-8F46-564DC1D951B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58148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74423" y="1756130"/>
            <a:ext cx="8643154" cy="1969007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4423" y="3725137"/>
            <a:ext cx="8643154" cy="1093987"/>
          </a:xfrm>
        </p:spPr>
        <p:txBody>
          <a:bodyPr tIns="91440">
            <a:norm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A3ADF7-2CC8-429C-A328-00005F96ABC0}" type="datetimeFigureOut">
              <a:rPr lang="ru-RU" smtClean="0"/>
              <a:t>16.01.2020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C5A2E-4008-44BB-8F46-564DC1D951B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99913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293577" cy="105930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488654" cy="344859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54140" y="2017343"/>
            <a:ext cx="4488654" cy="34415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A3ADF7-2CC8-429C-A328-00005F96ABC0}" type="datetimeFigureOut">
              <a:rPr lang="ru-RU" smtClean="0"/>
              <a:t>16.01.2020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C5A2E-4008-44BB-8F46-564DC1D951B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356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295603" cy="10563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488794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488794" cy="264445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56025" y="2023003"/>
            <a:ext cx="4488794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56025" y="2821491"/>
            <a:ext cx="4488794" cy="263737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A3ADF7-2CC8-429C-A328-00005F96ABC0}" type="datetimeFigureOut">
              <a:rPr lang="ru-RU" smtClean="0"/>
              <a:t>16.01.2020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C5A2E-4008-44BB-8F46-564DC1D951B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82422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A3ADF7-2CC8-429C-A328-00005F96ABC0}" type="datetimeFigureOut">
              <a:rPr lang="ru-RU" smtClean="0"/>
              <a:t>16.01.2020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C5A2E-4008-44BB-8F46-564DC1D951B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65462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A3ADF7-2CC8-429C-A328-00005F96ABC0}" type="datetimeFigureOut">
              <a:rPr lang="ru-RU" smtClean="0"/>
              <a:t>16.01.2020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C5A2E-4008-44BB-8F46-564DC1D951B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6961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2961967" cy="2406518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30324" y="798974"/>
            <a:ext cx="6012470" cy="4658826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2961967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A3ADF7-2CC8-429C-A328-00005F96ABC0}" type="datetimeFigureOut">
              <a:rPr lang="ru-RU" smtClean="0"/>
              <a:t>16.01.2020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C5A2E-4008-44BB-8F46-564DC1D951B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16628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>
            <a:xfrm>
              <a:off x="7477387" y="482170"/>
              <a:ext cx="4074533" cy="5149101"/>
            </a:xfrm>
            <a:prstGeom prst="rect">
              <a:avLst/>
            </a:prstGeom>
            <a:blipFill dpi="0" rotWithShape="1">
              <a:blip r:embed="rId2">
                <a:alphaModFix amt="30000"/>
              </a:blip>
              <a:srcRect/>
              <a:tile tx="0" ty="0" sx="100000" sy="100000" flip="none" algn="ctr"/>
            </a:blip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 extrusionH="76200" contourW="12700" prstMaterial="matte">
              <a:bevelT w="152400" h="50800" prst="softRound"/>
              <a:extrusionClr>
                <a:schemeClr val="tx2"/>
              </a:extrusionClr>
              <a:contourClr>
                <a:schemeClr val="bg2"/>
              </a:contourClr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38100" cmpd="sng">
              <a:solidFill>
                <a:schemeClr val="tx2">
                  <a:lumMod val="25000"/>
                </a:schemeClr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2"/>
            <a:ext cx="5532328" cy="1922299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50000"/>
              <a:lumOff val="50000"/>
              <a:alpha val="80000"/>
            </a:schemeClr>
          </a:solidFill>
          <a:ln w="9525" cap="sq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3200" dirty="0"/>
            </a:lvl1pPr>
          </a:lstStyle>
          <a:p>
            <a:pPr lvl="0" algn="ctr"/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059600"/>
            <a:ext cx="5524404" cy="2090134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9A3ADF7-2CC8-429C-A328-00005F96ABC0}" type="datetimeFigureOut">
              <a:rPr lang="ru-RU" smtClean="0"/>
              <a:t>16.01.2020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C5A2E-4008-44BB-8F46-564DC1D951B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09438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A3ADF7-2CC8-429C-A328-00005F96ABC0}" type="datetimeFigureOut">
              <a:rPr lang="ru-RU" smtClean="0"/>
              <a:t>16.01.2020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C5A2E-4008-44BB-8F46-564DC1D951B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01122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27052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518654" cy="465988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A3ADF7-2CC8-429C-A328-00005F96ABC0}" type="datetimeFigureOut">
              <a:rPr lang="ru-RU" smtClean="0"/>
              <a:t>16.01.2020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C5A2E-4008-44BB-8F46-564DC1D951B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87520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291215" cy="10492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29121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42079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3ADF7-2CC8-429C-A328-00005F96ABC0}" type="datetimeFigureOut">
              <a:rPr lang="ru-RU" smtClean="0"/>
              <a:t>16.01.2020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626774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884C5A2E-4008-44BB-8F46-564DC1D951B2}" type="slidenum">
              <a:rPr lang="ru-RU" smtClean="0"/>
              <a:t>‹#›</a:t>
            </a:fld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0" y="3622291"/>
            <a:ext cx="12192000" cy="250598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>
                  <a:alpha val="80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29338"/>
            <a:ext cx="12192000" cy="742950"/>
          </a:xfrm>
          <a:prstGeom prst="rect">
            <a:avLst/>
          </a:prstGeom>
        </p:spPr>
      </p:pic>
      <p:cxnSp>
        <p:nvCxnSpPr>
          <p:cNvPr id="12" name="Straight Connector 11"/>
          <p:cNvCxnSpPr/>
          <p:nvPr/>
        </p:nvCxnSpPr>
        <p:spPr>
          <a:xfrm>
            <a:off x="0" y="6138142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485819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98000">
              <a:schemeClr val="bg1">
                <a:tint val="94000"/>
                <a:satMod val="80000"/>
                <a:lumMod val="106000"/>
                <a:alpha val="0"/>
              </a:schemeClr>
            </a:gs>
            <a:gs pos="100000">
              <a:schemeClr val="bg1">
                <a:shade val="8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054" y="149469"/>
            <a:ext cx="6856241" cy="428515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7288822" y="263769"/>
            <a:ext cx="4519247" cy="4994031"/>
          </a:xfrm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>
            <a:norm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lvl="1"/>
            <a:r>
              <a:rPr lang="ru-RU" sz="2400" cap="none" dirty="0" smtClean="0">
                <a:ln w="0"/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Особенности проведения ОГЭ </a:t>
            </a:r>
          </a:p>
          <a:p>
            <a:pPr marL="800100" lvl="1" indent="-342900" algn="l">
              <a:buFont typeface="Wingdings" panose="05000000000000000000" pitchFamily="2" charset="2"/>
              <a:buChar char="q"/>
            </a:pPr>
            <a:r>
              <a:rPr lang="ru-RU" sz="2400" cap="none" dirty="0" smtClean="0">
                <a:ln w="0"/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по русскому языку, </a:t>
            </a:r>
          </a:p>
          <a:p>
            <a:pPr marL="342900" indent="-342900" algn="l">
              <a:buFont typeface="Wingdings" panose="05000000000000000000" pitchFamily="2" charset="2"/>
              <a:buChar char="q"/>
            </a:pPr>
            <a:r>
              <a:rPr lang="ru-RU" sz="2400" cap="none" dirty="0" smtClean="0">
                <a:ln w="0"/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химии, физике, </a:t>
            </a:r>
          </a:p>
          <a:p>
            <a:pPr marL="342900" indent="-342900" algn="l">
              <a:buFont typeface="Wingdings" panose="05000000000000000000" pitchFamily="2" charset="2"/>
              <a:buChar char="q"/>
            </a:pPr>
            <a:r>
              <a:rPr lang="ru-RU" sz="2400" cap="none" dirty="0" smtClean="0">
                <a:ln w="0"/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информатике и информационно-коммуникационным технологиям (ИКТ), </a:t>
            </a:r>
          </a:p>
          <a:p>
            <a:pPr marL="342900" indent="-342900" algn="l">
              <a:buFont typeface="Wingdings" panose="05000000000000000000" pitchFamily="2" charset="2"/>
              <a:buChar char="q"/>
            </a:pPr>
            <a:r>
              <a:rPr lang="ru-RU" sz="2400" cap="none" dirty="0" smtClean="0">
                <a:ln w="0"/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литературе</a:t>
            </a:r>
          </a:p>
          <a:p>
            <a:pPr algn="ctr"/>
            <a:endParaRPr lang="ru-RU" sz="2000" b="1" cap="none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2101362" y="4774223"/>
            <a:ext cx="3569676" cy="188155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74658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714500" y="537493"/>
            <a:ext cx="7403124" cy="7017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44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Участники ГИА</a:t>
            </a:r>
            <a:endParaRPr lang="ru-RU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5"/>
          <p:cNvSpPr>
            <a:spLocks noGrp="1" noChangeArrowheads="1"/>
          </p:cNvSpPr>
          <p:nvPr>
            <p:ph idx="1"/>
          </p:nvPr>
        </p:nvSpPr>
        <p:spPr bwMode="auto">
          <a:xfrm>
            <a:off x="404446" y="1696915"/>
            <a:ext cx="11025554" cy="4366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1">
              <a:buFont typeface="Arial" panose="020B0604020202020204" pitchFamily="34" charset="0"/>
              <a:buNone/>
            </a:pPr>
            <a:r>
              <a:rPr lang="ru-RU" altLang="ru-RU" sz="2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altLang="ru-RU" sz="2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altLang="ru-RU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государственной итоговой аттестации </a:t>
            </a:r>
            <a:r>
              <a:rPr lang="ru-RU" altLang="ru-RU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допускаются обучающиеся </a:t>
            </a:r>
            <a:r>
              <a:rPr lang="en-US" altLang="ru-RU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IX</a:t>
            </a:r>
            <a:r>
              <a:rPr lang="ru-RU" altLang="ru-RU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классов,  </a:t>
            </a:r>
            <a:r>
              <a:rPr lang="ru-RU" altLang="ru-RU" sz="2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</a:t>
            </a:r>
            <a:r>
              <a:rPr lang="ru-RU" altLang="ru-RU" sz="2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имеющие академической задолженности и в полном объеме выполнившие учебный план </a:t>
            </a:r>
            <a:r>
              <a:rPr lang="ru-RU" altLang="ru-RU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или индивидуальный учебный план (имеющие годовые отметки по  всем учебным предметам учебного плана общеобразовательного учреждения за все года обучения и за </a:t>
            </a:r>
            <a:r>
              <a:rPr lang="en-US" altLang="ru-RU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IX</a:t>
            </a:r>
            <a:r>
              <a:rPr lang="ru-RU" altLang="ru-RU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класс не ниже удовлетворительных) </a:t>
            </a:r>
            <a:r>
              <a:rPr lang="ru-RU" altLang="zh-CN" sz="2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получившие «зачет» на итоговом собеседовании по русскому языку.</a:t>
            </a:r>
          </a:p>
          <a:p>
            <a:pPr lvl="1">
              <a:buFont typeface="Arial" panose="020B0604020202020204" pitchFamily="34" charset="0"/>
              <a:buNone/>
            </a:pPr>
            <a:endParaRPr lang="ru-RU" altLang="ru-RU" sz="2000" b="1" u="sng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39310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85750" lvl="0" indent="-285750" algn="ctr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>
                <a:prstClr val="white"/>
              </a:buClr>
              <a:buSzPct val="80000"/>
              <a:buNone/>
            </a:pPr>
            <a:r>
              <a:rPr lang="ru-RU" altLang="ru-RU" sz="3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2019-2020 учебном году основанием для </a:t>
            </a:r>
            <a:r>
              <a:rPr lang="ru-RU" altLang="ru-RU" sz="3600" b="1" u="sng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получения аттестата </a:t>
            </a:r>
            <a:r>
              <a:rPr lang="ru-RU" altLang="ru-RU" sz="3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 основном общем образовании является успешное прохождение ГИА-9</a:t>
            </a:r>
            <a:r>
              <a:rPr lang="ru-RU" altLang="ru-R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altLang="ru-RU" sz="3600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четырем учебным предметам.</a:t>
            </a:r>
          </a:p>
          <a:p>
            <a:pPr marL="285750" lvl="0" indent="-285750" defTabSz="457200" fontAlgn="base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>
                <a:prstClr val="white"/>
              </a:buClr>
              <a:buSzPct val="80000"/>
              <a:buNone/>
            </a:pPr>
            <a:endParaRPr lang="ru-RU" altLang="ru-RU" sz="2400" dirty="0">
              <a:solidFill>
                <a:srgbClr val="0F496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21872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Desktop\рабочий стол, 2016-2017 уч. год\Аналитика\1 четверть 2016-2017 уч. год\3315789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48"/>
            <a:ext cx="3024188" cy="2271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635896" y="404664"/>
            <a:ext cx="4737785" cy="769441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44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Участие в ГИА</a:t>
            </a:r>
            <a:endParaRPr lang="ru-RU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3635895" y="1174105"/>
            <a:ext cx="7689329" cy="3194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defTabSz="91440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altLang="ru-RU" sz="2800" b="1" i="1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                        </a:t>
            </a:r>
            <a:r>
              <a:rPr kumimoji="0" lang="ru-RU" altLang="ru-RU" sz="32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Решение о допуске к государственной итоговой аттестации принимается педагогическим советом образовательной организации и оформляется распорядительным актом образовательной организации </a:t>
            </a:r>
            <a:r>
              <a:rPr kumimoji="0" lang="ru-RU" altLang="ru-RU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не позднее 24 мая </a:t>
            </a:r>
            <a:r>
              <a:rPr kumimoji="0" lang="ru-RU" altLang="ru-RU" sz="32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текущего года. </a:t>
            </a:r>
          </a:p>
        </p:txBody>
      </p:sp>
    </p:spTree>
    <p:extLst>
      <p:ext uri="{BB962C8B-B14F-4D97-AF65-F5344CB8AC3E}">
        <p14:creationId xmlns:p14="http://schemas.microsoft.com/office/powerpoint/2010/main" val="19530650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/>
          </p:cNvSpPr>
          <p:nvPr/>
        </p:nvSpPr>
        <p:spPr>
          <a:xfrm>
            <a:off x="755576" y="409228"/>
            <a:ext cx="10464874" cy="1143000"/>
          </a:xfrm>
          <a:prstGeom prst="rect">
            <a:avLst/>
          </a:prstGeom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200" kern="1200" cap="all">
                <a:ln w="3175" cmpd="sng">
                  <a:noFill/>
                </a:ln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entury Gothic" panose="020B0502020202020204"/>
              </a:defRPr>
            </a:lvl2pPr>
            <a:lvl3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entury Gothic" panose="020B0502020202020204"/>
              </a:defRPr>
            </a:lvl3pPr>
            <a:lvl4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entury Gothic" panose="020B0502020202020204"/>
              </a:defRPr>
            </a:lvl4pPr>
            <a:lvl5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entury Gothic" panose="020B0502020202020204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5400" b="1" i="0" u="none" strike="noStrike" kern="1200" cap="all" spc="0" normalizeH="0" baseline="0" noProof="0" smtClean="0">
                <a:ln w="17780" cmpd="sng">
                  <a:solidFill>
                    <a:srgbClr val="052F61">
                      <a:tint val="3000"/>
                    </a:srgbClr>
                  </a:solidFill>
                  <a:prstDash val="solid"/>
                  <a:miter lim="800000"/>
                </a:ln>
                <a:solidFill>
                  <a:srgbClr val="FF33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Подача</a:t>
            </a:r>
            <a:r>
              <a:rPr kumimoji="0" lang="ru-RU" sz="5400" b="1" i="0" u="none" strike="noStrike" kern="1200" cap="all" spc="0" normalizeH="0" baseline="0" noProof="0" smtClean="0">
                <a:ln w="17780" cmpd="sng">
                  <a:solidFill>
                    <a:srgbClr val="052F61">
                      <a:tint val="3000"/>
                    </a:srgbClr>
                  </a:solidFill>
                  <a:prstDash val="solid"/>
                  <a:miter lim="800000"/>
                </a:ln>
                <a:solidFill>
                  <a:srgbClr val="008000"/>
                </a:solidFill>
                <a:effectLst/>
                <a:uLnTx/>
                <a:uFillTx/>
                <a:latin typeface="Century Gothic" panose="020B0502020202020204"/>
                <a:ea typeface="+mj-ea"/>
                <a:cs typeface="+mj-cs"/>
              </a:rPr>
              <a:t> </a:t>
            </a:r>
            <a:r>
              <a:rPr kumimoji="0" lang="ru-RU" sz="5400" b="1" i="0" u="none" strike="noStrike" kern="1200" cap="all" spc="0" normalizeH="0" baseline="0" noProof="0" smtClean="0">
                <a:ln w="17780" cmpd="sng">
                  <a:solidFill>
                    <a:srgbClr val="052F61">
                      <a:tint val="3000"/>
                    </a:srgbClr>
                  </a:solidFill>
                  <a:prstDash val="solid"/>
                  <a:miter lim="800000"/>
                </a:ln>
                <a:solidFill>
                  <a:srgbClr val="FF33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заявления</a:t>
            </a:r>
            <a:endParaRPr kumimoji="0" lang="ru-RU" sz="5400" b="1" i="0" u="none" strike="noStrike" kern="1200" cap="all" spc="0" normalizeH="0" baseline="0" noProof="0" dirty="0">
              <a:ln w="17780" cmpd="sng">
                <a:solidFill>
                  <a:srgbClr val="052F61">
                    <a:tint val="3000"/>
                  </a:srgbClr>
                </a:solidFill>
                <a:prstDash val="solid"/>
                <a:miter lim="800000"/>
              </a:ln>
              <a:solidFill>
                <a:srgbClr val="FF3300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0075" y="1314449"/>
            <a:ext cx="10382250" cy="4581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71914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1403648" y="620688"/>
            <a:ext cx="7072362" cy="1777400"/>
          </a:xfrm>
          <a:prstGeom prst="rect">
            <a:avLst/>
          </a:prstGeom>
          <a:gradFill rotWithShape="1">
            <a:gsLst>
              <a:gs pos="0">
                <a:srgbClr val="14967C">
                  <a:tint val="62000"/>
                  <a:hueMod val="94000"/>
                  <a:satMod val="140000"/>
                  <a:lumMod val="110000"/>
                </a:srgbClr>
              </a:gs>
              <a:gs pos="100000">
                <a:srgbClr val="14967C">
                  <a:tint val="84000"/>
                  <a:satMod val="160000"/>
                </a:srgbClr>
              </a:gs>
            </a:gsLst>
            <a:lin ang="5400000" scaled="0"/>
          </a:gra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200" kern="1200" cap="all">
                <a:ln w="3175" cmpd="sng">
                  <a:noFill/>
                </a:ln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all" spc="0" normalizeH="0" baseline="0" noProof="1" smtClean="0">
                <a:ln w="3175" cmpd="sng">
                  <a:noFill/>
                </a:ln>
                <a:solidFill>
                  <a:sysClr val="windowText" lastClr="000000"/>
                </a:solidFill>
                <a:effectLst>
                  <a:outerShdw blurRad="38100" dist="38100" dir="2700000">
                    <a:srgbClr val="C0C0C0"/>
                  </a:outerShdw>
                </a:effectLst>
                <a:uLnTx/>
                <a:uFillTx/>
                <a:latin typeface="Century Gothic" panose="020B0502020202020204"/>
                <a:ea typeface="+mn-ea"/>
                <a:cs typeface="+mn-cs"/>
              </a:rPr>
              <a:t>     </a:t>
            </a:r>
            <a:r>
              <a:rPr kumimoji="0" lang="ru-RU" sz="2400" b="1" i="0" u="none" strike="noStrike" kern="1200" cap="all" spc="0" normalizeH="0" baseline="0" noProof="1" smtClean="0">
                <a:ln w="3175" cmpd="sng"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400" b="1" i="0" u="none" strike="noStrike" kern="1200" cap="all" spc="0" normalizeH="0" baseline="0" noProof="1" smtClean="0">
                <a:ln w="3175" cmpd="sng"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Государственная итоговая аттестация по программам основного общего образования в </a:t>
            </a:r>
            <a:r>
              <a:rPr kumimoji="0" lang="ru-RU" sz="2400" b="1" i="0" u="none" strike="noStrike" kern="1200" cap="all" spc="0" normalizeH="0" baseline="0" noProof="1" smtClean="0">
                <a:ln w="3175" cmpd="sng"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Black" pitchFamily="34" charset="0"/>
                <a:ea typeface="+mn-ea"/>
                <a:cs typeface="+mn-cs"/>
              </a:rPr>
              <a:t>2019-2020 </a:t>
            </a:r>
            <a:r>
              <a:rPr kumimoji="0" lang="ru-RU" sz="2400" b="1" i="0" u="none" strike="noStrike" kern="1200" cap="all" spc="0" normalizeH="0" baseline="0" noProof="1" smtClean="0">
                <a:ln w="3175" cmpd="sng"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учебном году </a:t>
            </a:r>
            <a:r>
              <a:rPr kumimoji="0" lang="ru-RU" altLang="ru-RU" sz="2400" b="1" i="0" u="none" strike="noStrike" kern="1200" cap="all" spc="0" normalizeH="0" baseline="0" noProof="1" smtClean="0">
                <a:ln w="3175" cmpd="sng"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включает в себя:</a:t>
            </a:r>
            <a:endParaRPr kumimoji="0" lang="ru-RU" altLang="ru-RU" sz="2400" b="0" i="0" u="none" strike="noStrike" kern="1200" cap="all" spc="0" normalizeH="0" baseline="0" noProof="1">
              <a:ln w="3175" cmpd="sng"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132442" y="2781319"/>
            <a:ext cx="4807387" cy="1085812"/>
            <a:chOff x="182399" y="1572881"/>
            <a:chExt cx="4699874" cy="1085812"/>
          </a:xfrm>
        </p:grpSpPr>
        <p:sp>
          <p:nvSpPr>
            <p:cNvPr id="6" name="Скругленный прямоугольник 5"/>
            <p:cNvSpPr/>
            <p:nvPr/>
          </p:nvSpPr>
          <p:spPr>
            <a:xfrm>
              <a:off x="182399" y="1572881"/>
              <a:ext cx="4699874" cy="1085812"/>
            </a:xfrm>
            <a:prstGeom prst="roundRect">
              <a:avLst>
                <a:gd name="adj" fmla="val 10000"/>
              </a:avLst>
            </a:prstGeom>
            <a:gradFill rotWithShape="0">
              <a:gsLst>
                <a:gs pos="0">
                  <a:srgbClr val="A50E82">
                    <a:hueOff val="0"/>
                    <a:satOff val="0"/>
                    <a:lumOff val="0"/>
                    <a:alphaOff val="0"/>
                    <a:shade val="51000"/>
                    <a:satMod val="130000"/>
                  </a:srgbClr>
                </a:gs>
                <a:gs pos="80000">
                  <a:srgbClr val="FF0074"/>
                </a:gs>
                <a:gs pos="100000">
                  <a:srgbClr val="A50E82">
                    <a:hueOff val="0"/>
                    <a:satOff val="0"/>
                    <a:lumOff val="0"/>
                    <a:alphaOff val="0"/>
                    <a:shade val="94000"/>
                    <a:satMod val="135000"/>
                  </a:srgbClr>
                </a:gs>
              </a:gsLst>
              <a:lin ang="5400000" scaled="0"/>
            </a:gradFill>
            <a:ln>
              <a:noFill/>
            </a:ln>
            <a:effectLst>
              <a:outerShdw blurRad="50800" dist="38100" dir="5400000" rotWithShape="0">
                <a:srgbClr val="000000">
                  <a:alpha val="46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/>
            </a:scene3d>
            <a:sp3d prstMaterial="plastic">
              <a:bevelT w="25400" h="25400"/>
            </a:sp3d>
          </p:spPr>
        </p:sp>
        <p:sp>
          <p:nvSpPr>
            <p:cNvPr id="7" name="Скругленный прямоугольник 4"/>
            <p:cNvSpPr txBox="1"/>
            <p:nvPr/>
          </p:nvSpPr>
          <p:spPr>
            <a:xfrm>
              <a:off x="214201" y="1604683"/>
              <a:ext cx="4636270" cy="1022208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19050" tIns="19050" rIns="19050" bIns="19050" numCol="1" spcCol="1270" anchor="ctr" anchorCtr="0">
              <a:noAutofit/>
            </a:bodyPr>
            <a:lstStyle/>
            <a:p>
              <a:pPr marL="0" marR="0" lvl="0" indent="0" algn="ctr" defTabSz="13335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3000" b="1" i="0" u="none" strike="noStrike" kern="120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entury Gothic" panose="020B0502020202020204"/>
                  <a:ea typeface="+mn-ea"/>
                  <a:cs typeface="+mn-cs"/>
                </a:rPr>
                <a:t>Обязательные</a:t>
              </a:r>
              <a:r>
                <a:rPr kumimoji="0" lang="ru-RU" sz="3000" b="1" i="0" u="none" strike="noStrike" kern="1200" cap="none" spc="0" normalizeH="0" baseline="0" noProof="0" dirty="0" smtClean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entury Gothic" panose="020B0502020202020204"/>
                  <a:ea typeface="+mn-ea"/>
                  <a:cs typeface="+mn-cs"/>
                </a:rPr>
                <a:t> </a:t>
              </a:r>
              <a:r>
                <a:rPr kumimoji="0" lang="ru-RU" sz="3000" b="1" i="0" u="none" strike="noStrike" kern="120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entury Gothic" panose="020B0502020202020204"/>
                  <a:ea typeface="+mn-ea"/>
                  <a:cs typeface="+mn-cs"/>
                </a:rPr>
                <a:t>экзамены</a:t>
              </a:r>
              <a:endParaRPr kumimoji="0" lang="ru-RU" sz="30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endParaRPr>
            </a:p>
          </p:txBody>
        </p:sp>
      </p:grpSp>
      <p:grpSp>
        <p:nvGrpSpPr>
          <p:cNvPr id="8" name="Группа 7"/>
          <p:cNvGrpSpPr/>
          <p:nvPr/>
        </p:nvGrpSpPr>
        <p:grpSpPr>
          <a:xfrm>
            <a:off x="5962650" y="2749517"/>
            <a:ext cx="3665565" cy="1085812"/>
            <a:chOff x="5572155" y="975086"/>
            <a:chExt cx="2873429" cy="1085812"/>
          </a:xfrm>
        </p:grpSpPr>
        <p:sp>
          <p:nvSpPr>
            <p:cNvPr id="9" name="Скругленный прямоугольник 8"/>
            <p:cNvSpPr/>
            <p:nvPr/>
          </p:nvSpPr>
          <p:spPr>
            <a:xfrm>
              <a:off x="5572155" y="975086"/>
              <a:ext cx="2873429" cy="1085812"/>
            </a:xfrm>
            <a:prstGeom prst="roundRect">
              <a:avLst>
                <a:gd name="adj" fmla="val 10000"/>
              </a:avLst>
            </a:prstGeom>
            <a:gradFill rotWithShape="1">
              <a:gsLst>
                <a:gs pos="0">
                  <a:srgbClr val="6A9E1F">
                    <a:hueOff val="0"/>
                    <a:satOff val="0"/>
                    <a:lumOff val="0"/>
                    <a:alphaOff val="0"/>
                    <a:tint val="98000"/>
                    <a:hueMod val="94000"/>
                    <a:satMod val="130000"/>
                    <a:lumMod val="138000"/>
                  </a:srgbClr>
                </a:gs>
                <a:gs pos="100000">
                  <a:srgbClr val="6A9E1F">
                    <a:hueOff val="0"/>
                    <a:satOff val="0"/>
                    <a:lumOff val="0"/>
                    <a:alphaOff val="0"/>
                    <a:shade val="94000"/>
                    <a:lumMod val="88000"/>
                  </a:srgbClr>
                </a:gs>
              </a:gsLst>
              <a:lin ang="5400000" scaled="0"/>
            </a:gradFill>
            <a:ln>
              <a:noFill/>
            </a:ln>
            <a:effectLst>
              <a:outerShdw blurRad="50800" dist="38100" dir="5400000" rotWithShape="0">
                <a:srgbClr val="000000">
                  <a:alpha val="46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/>
            </a:scene3d>
            <a:sp3d prstMaterial="plastic">
              <a:bevelT w="25400" h="25400"/>
            </a:sp3d>
          </p:spPr>
        </p:sp>
        <p:sp>
          <p:nvSpPr>
            <p:cNvPr id="10" name="Скругленный прямоугольник 4"/>
            <p:cNvSpPr txBox="1"/>
            <p:nvPr/>
          </p:nvSpPr>
          <p:spPr>
            <a:xfrm>
              <a:off x="5603957" y="1006888"/>
              <a:ext cx="2809825" cy="1022208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19050" tIns="19050" rIns="19050" bIns="19050" numCol="1" spcCol="1270" anchor="ctr" anchorCtr="0">
              <a:noAutofit/>
            </a:bodyPr>
            <a:lstStyle/>
            <a:p>
              <a:pPr marL="0" marR="0" lvl="0" indent="0" algn="ctr" defTabSz="13335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3000" b="1" i="0" u="none" strike="noStrike" kern="120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Русский</a:t>
              </a:r>
              <a:r>
                <a:rPr kumimoji="0" lang="ru-RU" sz="3000" b="1" i="0" u="none" strike="noStrike" kern="1200" cap="none" spc="0" normalizeH="0" baseline="0" noProof="0" dirty="0" smtClean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 </a:t>
              </a:r>
              <a:r>
                <a:rPr kumimoji="0" lang="ru-RU" sz="3000" b="1" i="0" u="none" strike="noStrike" kern="120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язык</a:t>
              </a:r>
              <a:endParaRPr kumimoji="0" lang="ru-RU" sz="30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11" name="Группа 10"/>
          <p:cNvGrpSpPr/>
          <p:nvPr/>
        </p:nvGrpSpPr>
        <p:grpSpPr>
          <a:xfrm>
            <a:off x="6037184" y="3981469"/>
            <a:ext cx="3559229" cy="1085812"/>
            <a:chOff x="5575786" y="2134930"/>
            <a:chExt cx="2873429" cy="1085812"/>
          </a:xfrm>
        </p:grpSpPr>
        <p:sp>
          <p:nvSpPr>
            <p:cNvPr id="12" name="Скругленный прямоугольник 11"/>
            <p:cNvSpPr/>
            <p:nvPr/>
          </p:nvSpPr>
          <p:spPr>
            <a:xfrm>
              <a:off x="5575786" y="2134930"/>
              <a:ext cx="2873429" cy="1085812"/>
            </a:xfrm>
            <a:prstGeom prst="roundRect">
              <a:avLst>
                <a:gd name="adj" fmla="val 10000"/>
              </a:avLst>
            </a:prstGeom>
            <a:gradFill rotWithShape="1">
              <a:gsLst>
                <a:gs pos="0">
                  <a:srgbClr val="6A9E1F">
                    <a:hueOff val="0"/>
                    <a:satOff val="0"/>
                    <a:lumOff val="0"/>
                    <a:alphaOff val="0"/>
                    <a:tint val="98000"/>
                    <a:hueMod val="94000"/>
                    <a:satMod val="130000"/>
                    <a:lumMod val="138000"/>
                  </a:srgbClr>
                </a:gs>
                <a:gs pos="100000">
                  <a:srgbClr val="6A9E1F">
                    <a:hueOff val="0"/>
                    <a:satOff val="0"/>
                    <a:lumOff val="0"/>
                    <a:alphaOff val="0"/>
                    <a:shade val="94000"/>
                    <a:lumMod val="88000"/>
                  </a:srgbClr>
                </a:gs>
              </a:gsLst>
              <a:lin ang="5400000" scaled="0"/>
            </a:gradFill>
            <a:ln>
              <a:noFill/>
            </a:ln>
            <a:effectLst>
              <a:outerShdw blurRad="50800" dist="38100" dir="5400000" rotWithShape="0">
                <a:srgbClr val="000000">
                  <a:alpha val="46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/>
            </a:scene3d>
            <a:sp3d prstMaterial="plastic">
              <a:bevelT w="25400" h="25400"/>
            </a:sp3d>
          </p:spPr>
        </p:sp>
        <p:sp>
          <p:nvSpPr>
            <p:cNvPr id="13" name="Скругленный прямоугольник 4"/>
            <p:cNvSpPr txBox="1"/>
            <p:nvPr/>
          </p:nvSpPr>
          <p:spPr>
            <a:xfrm>
              <a:off x="5607588" y="2166732"/>
              <a:ext cx="2809825" cy="1022208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19050" tIns="19050" rIns="19050" bIns="19050" numCol="1" spcCol="1270" anchor="ctr" anchorCtr="0">
              <a:noAutofit/>
            </a:bodyPr>
            <a:lstStyle/>
            <a:p>
              <a:pPr marL="0" marR="0" lvl="0" indent="0" algn="ctr" defTabSz="13335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3000" b="1" i="0" u="none" strike="noStrike" kern="120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entury Gothic" panose="020B0502020202020204"/>
                  <a:ea typeface="+mn-ea"/>
                  <a:cs typeface="+mn-cs"/>
                </a:rPr>
                <a:t>Математика </a:t>
              </a:r>
              <a:endParaRPr kumimoji="0" lang="ru-RU" sz="30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45883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65533830"/>
              </p:ext>
            </p:extLst>
          </p:nvPr>
        </p:nvGraphicFramePr>
        <p:xfrm>
          <a:off x="1218552" y="352847"/>
          <a:ext cx="8896997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836626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7"/>
          <p:cNvSpPr>
            <a:spLocks noChangeArrowheads="1"/>
          </p:cNvSpPr>
          <p:nvPr/>
        </p:nvSpPr>
        <p:spPr bwMode="auto">
          <a:xfrm>
            <a:off x="2938463" y="1173163"/>
            <a:ext cx="8424862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ru-RU" altLang="ru-RU" sz="2400" b="1" dirty="0" smtClean="0">
                <a:solidFill>
                  <a:srgbClr val="FF0000"/>
                </a:solidFill>
                <a:latin typeface="Calibri" panose="020F0502020204030204" pitchFamily="34" charset="0"/>
              </a:rPr>
              <a:t>   </a:t>
            </a:r>
            <a:r>
              <a:rPr lang="ru-RU" altLang="ru-RU" sz="2400" b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235 мин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ru-RU" alt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b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(3 ч 55 мин)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ru-RU" altLang="ru-RU" sz="24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Математика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ru-RU" altLang="ru-RU" sz="24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Литература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ru-RU" altLang="ru-RU" sz="24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Русский язык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ru-RU" alt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ru-RU" alt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altLang="ru-RU" sz="2400" b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120 мин (2 ч)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ru-RU" alt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altLang="ru-RU" sz="24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География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ru-RU" altLang="ru-RU" sz="24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Химия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ru-RU" alt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ru-RU" altLang="ru-RU" sz="2400" b="1" dirty="0" smtClean="0">
                <a:solidFill>
                  <a:srgbClr val="240AE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</a:t>
            </a:r>
            <a:r>
              <a:rPr lang="ru-RU" altLang="ru-RU" sz="2400" b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150 мин (2 ч 30мин)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ru-RU" alt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</a:t>
            </a:r>
            <a:r>
              <a:rPr lang="ru-RU" altLang="ru-RU" sz="24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Информатика и ИКТ</a:t>
            </a:r>
          </a:p>
        </p:txBody>
      </p:sp>
      <p:sp>
        <p:nvSpPr>
          <p:cNvPr id="5" name="Прямоугольник 9"/>
          <p:cNvSpPr>
            <a:spLocks noChangeArrowheads="1"/>
          </p:cNvSpPr>
          <p:nvPr/>
        </p:nvSpPr>
        <p:spPr bwMode="auto">
          <a:xfrm>
            <a:off x="4678363" y="1082675"/>
            <a:ext cx="6227762" cy="372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ru-RU" altLang="ru-RU" sz="2400" b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180 мин (3 ч)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ru-RU" alt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</a:t>
            </a:r>
            <a:r>
              <a:rPr lang="ru-RU" altLang="ru-RU" sz="24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Физика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ru-RU" altLang="ru-RU" sz="24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Обществознание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ru-RU" altLang="ru-RU" sz="24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Биология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ru-RU" altLang="ru-RU" sz="24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История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ru-RU" altLang="ru-RU" sz="24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ru-RU" altLang="ru-RU" sz="2400" b="1" dirty="0" smtClean="0">
                <a:solidFill>
                  <a:srgbClr val="240AE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</a:t>
            </a:r>
            <a:r>
              <a:rPr lang="ru-RU" altLang="ru-RU" sz="2400" b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120 мин(2ч)  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ru-RU" alt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</a:t>
            </a:r>
            <a:r>
              <a:rPr lang="ru-RU" altLang="ru-RU" sz="24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Иностранный язык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ru-RU" altLang="ru-RU" sz="20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(на выполнение письменной части работы)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ru-RU" alt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</a:t>
            </a:r>
            <a:r>
              <a:rPr lang="ru-RU" altLang="ru-RU" sz="2400" b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 мин </a:t>
            </a:r>
            <a:r>
              <a:rPr lang="ru-RU" altLang="ru-RU" sz="24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время устного ответа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66700" y="85725"/>
            <a:ext cx="1003935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3200" b="1" dirty="0">
                <a:ln w="1143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Продолжительность основного государственного экзамена</a:t>
            </a:r>
            <a:r>
              <a:rPr lang="ru-RU" sz="3200" b="1" dirty="0">
                <a:ln w="11430"/>
                <a:gradFill>
                  <a:gsLst>
                    <a:gs pos="0">
                      <a:srgbClr val="A50E82">
                        <a:tint val="70000"/>
                        <a:satMod val="245000"/>
                      </a:srgbClr>
                    </a:gs>
                    <a:gs pos="75000">
                      <a:srgbClr val="A50E82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A50E82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b="1" dirty="0">
                <a:ln w="11430"/>
                <a:gradFill>
                  <a:gsLst>
                    <a:gs pos="0">
                      <a:srgbClr val="A50E82">
                        <a:tint val="70000"/>
                        <a:satMod val="245000"/>
                      </a:srgbClr>
                    </a:gs>
                    <a:gs pos="75000">
                      <a:srgbClr val="A50E82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A50E82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>
            <a:lum contrast="6000"/>
          </a:blip>
          <a:srcRect/>
          <a:stretch>
            <a:fillRect/>
          </a:stretch>
        </p:blipFill>
        <p:spPr bwMode="auto">
          <a:xfrm>
            <a:off x="93381" y="3984836"/>
            <a:ext cx="2387882" cy="198712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495174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5"/>
          <p:cNvSpPr>
            <a:spLocks noChangeArrowheads="1"/>
          </p:cNvSpPr>
          <p:nvPr/>
        </p:nvSpPr>
        <p:spPr bwMode="auto">
          <a:xfrm>
            <a:off x="666749" y="1354138"/>
            <a:ext cx="10715625" cy="42780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1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alt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</a:p>
          <a:p>
            <a:pPr marL="0" marR="0" lvl="1" indent="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alt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kumimoji="0" lang="ru-RU" alt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По решению председателя ГЭК к сдаче ГИА в текущем учебном году по соответствующему учебному предмету в резервные сроки повторно допускаются:</a:t>
            </a:r>
          </a:p>
          <a:p>
            <a:pPr marL="800100" marR="0" lvl="1" indent="-34290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ru-RU" altLang="zh-CN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 ГИА, получившие на ГИА неудовлетворительные результаты не более чем по 2 учебным предметам;</a:t>
            </a:r>
          </a:p>
          <a:p>
            <a:pPr marL="800100" marR="0" lvl="1" indent="-34290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ru-RU" altLang="zh-CN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 ГИА, не явившиеся на экзамены по уважительным причинам (болезнь или иные обстоятельства), </a:t>
            </a:r>
            <a:r>
              <a:rPr kumimoji="0" lang="ru-RU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подтвержденным</a:t>
            </a:r>
            <a:r>
              <a:rPr kumimoji="0" lang="ru-RU" altLang="zh-CN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документально;</a:t>
            </a:r>
          </a:p>
          <a:p>
            <a:pPr marL="800100" marR="0" lvl="1" indent="-34290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ru-RU" altLang="zh-CN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 ГИА, не завершившие выполнение экзаменационной работы по уважительным причинам, подтвержденным документально;</a:t>
            </a:r>
          </a:p>
          <a:p>
            <a:pPr marL="800100" marR="0" lvl="1" indent="-34290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ru-RU" altLang="zh-CN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 ГИА, апелляция которых о нарушении Порядка проведения ГИА конфликтной комиссией были удовлетворены.</a:t>
            </a:r>
          </a:p>
          <a:p>
            <a:pPr marL="800100" marR="0" lvl="1" indent="-34290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endParaRPr kumimoji="0" lang="ru-RU" altLang="zh-CN" sz="2400" b="1" i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1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altLang="ru-RU" sz="2000" b="1" i="0" u="sng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43608" y="404664"/>
            <a:ext cx="9538667" cy="107721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32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Повторное прохождение ГИА в текущем учебном году</a:t>
            </a:r>
            <a:endParaRPr lang="ru-RU" sz="12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76852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4112" y="428979"/>
            <a:ext cx="9105837" cy="627942"/>
          </a:xfrm>
          <a:prstGeom prst="rect">
            <a:avLst/>
          </a:prstGeom>
        </p:spPr>
      </p:pic>
      <p:sp>
        <p:nvSpPr>
          <p:cNvPr id="5" name="Прямоугольник 5"/>
          <p:cNvSpPr>
            <a:spLocks noChangeArrowheads="1"/>
          </p:cNvSpPr>
          <p:nvPr/>
        </p:nvSpPr>
        <p:spPr bwMode="auto">
          <a:xfrm>
            <a:off x="104775" y="1125538"/>
            <a:ext cx="11801475" cy="5601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1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alt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</a:p>
          <a:p>
            <a:pPr marL="0" marR="0" lvl="1" indent="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altLang="ru-RU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kumimoji="0" lang="ru-RU" altLang="ru-RU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По решению Минобрнауки РД ППЭ оборудуются:</a:t>
            </a:r>
          </a:p>
          <a:p>
            <a:pPr marL="800100" marR="0" lvl="1" indent="-34290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ru-RU" altLang="ru-RU" sz="18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стационарными и (или) переносными металлоискателями;</a:t>
            </a:r>
          </a:p>
          <a:p>
            <a:pPr marL="800100" marR="0" lvl="1" indent="-34290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ru-RU" altLang="ru-RU" sz="18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средствами видеонаблюдения;</a:t>
            </a:r>
          </a:p>
          <a:p>
            <a:pPr marL="800100" marR="0" lvl="1" indent="-34290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ru-RU" altLang="ru-RU" sz="18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средствами подавления сигналов подвижной связи.</a:t>
            </a:r>
          </a:p>
          <a:p>
            <a:pPr marL="0" marR="0" lvl="1" indent="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altLang="ru-RU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kumimoji="0" lang="ru-RU" altLang="ru-RU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До входа в ППЭ выделяются:</a:t>
            </a:r>
          </a:p>
          <a:p>
            <a:pPr marL="0" marR="0" lvl="1" indent="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altLang="ru-RU" sz="18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- места для хранения личных вещей участников ГИА, организаторов, медицинских работников;</a:t>
            </a:r>
          </a:p>
          <a:p>
            <a:pPr marL="800100" marR="0" lvl="1" indent="-34290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ru-RU" altLang="ru-RU" sz="18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помещение для представителей ОО, сопровождающих обучающихся;</a:t>
            </a:r>
          </a:p>
          <a:p>
            <a:pPr marL="800100" marR="0" lvl="1" indent="-34290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ru-RU" altLang="ru-RU" sz="18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помещение для представителей СМИ.</a:t>
            </a:r>
          </a:p>
          <a:p>
            <a:pPr marL="0" marR="0" lvl="1" indent="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altLang="ru-RU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     В аудиториях ППЭ должно быть:</a:t>
            </a:r>
          </a:p>
          <a:p>
            <a:pPr marL="800100" marR="0" lvl="1" indent="-34290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ru-RU" altLang="ru-RU" sz="18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рабочее место для организаторов в аудитории;</a:t>
            </a:r>
          </a:p>
          <a:p>
            <a:pPr marL="800100" marR="0" lvl="1" indent="-34290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ru-RU" altLang="ru-RU" sz="18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часы, находящиеся в поле зрения участников ГИА;</a:t>
            </a:r>
          </a:p>
          <a:p>
            <a:pPr marL="800100" marR="0" lvl="1" indent="-34290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ru-RU" altLang="ru-RU" sz="18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закрыты стенды, плакаты и иные материалы со справочно-познавательной информацией по соответствующим учебным предметам.</a:t>
            </a:r>
          </a:p>
          <a:p>
            <a:pPr marL="0" marR="0" lvl="1" indent="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altLang="ru-RU" sz="2000" b="1" i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1" indent="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altLang="ru-RU" sz="2000" b="1" i="0" u="none" strike="noStrike" kern="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1" indent="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altLang="zh-CN" sz="2000" b="1" i="0" u="none" strike="noStrike" kern="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00100" marR="0" lvl="1" indent="-34290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endParaRPr kumimoji="0" lang="ru-RU" altLang="zh-CN" sz="2400" b="1" i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1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altLang="ru-RU" sz="2000" b="1" i="0" u="sng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82117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43608" y="404664"/>
            <a:ext cx="7330073" cy="954107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Лица, привлекаемые к проведению ГИА в ППЭ</a:t>
            </a:r>
            <a:endParaRPr lang="ru-RU" sz="11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5"/>
          <p:cNvSpPr>
            <a:spLocks noChangeArrowheads="1"/>
          </p:cNvSpPr>
          <p:nvPr/>
        </p:nvSpPr>
        <p:spPr bwMode="auto">
          <a:xfrm>
            <a:off x="533400" y="1123952"/>
            <a:ext cx="10544174" cy="5970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1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alt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</a:p>
          <a:p>
            <a:pPr marL="0" marR="0" lvl="1" indent="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altLang="ru-RU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kumimoji="0" lang="ru-RU" altLang="ru-RU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В день проведения экзамена в ППЭ присутствуют:</a:t>
            </a:r>
          </a:p>
          <a:p>
            <a:pPr marL="800100" marR="0" lvl="1" indent="-34290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ru-RU" alt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 ОО, в помещениях которой организован ППЭ;</a:t>
            </a:r>
          </a:p>
          <a:p>
            <a:pPr marL="800100" marR="0" lvl="1" indent="-34290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ru-RU" alt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 и организаторы ППЭ;</a:t>
            </a:r>
          </a:p>
          <a:p>
            <a:pPr marL="800100" marR="0" lvl="1" indent="-34290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ru-RU" alt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член ГЭК;</a:t>
            </a:r>
          </a:p>
          <a:p>
            <a:pPr marL="800100" marR="0" lvl="1" indent="-34290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ru-RU" alt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технический специалист;</a:t>
            </a:r>
          </a:p>
          <a:p>
            <a:pPr marL="800100" marR="0" lvl="1" indent="-34290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ru-RU" alt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медицинские работники;</a:t>
            </a:r>
          </a:p>
          <a:p>
            <a:pPr marL="800100" marR="0" lvl="1" indent="-34290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ru-RU" alt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сотрудники, осуществляющие охрану правопорядка.</a:t>
            </a:r>
          </a:p>
          <a:p>
            <a:pPr marL="0" marR="0" lvl="1" indent="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alt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     Также могут присутствовать:</a:t>
            </a:r>
          </a:p>
          <a:p>
            <a:pPr marL="800100" marR="0" lvl="1" indent="-34290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ru-RU" alt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должностные лица Рособрнадзора, а также иные лица, определенные Рособрнадзором;</a:t>
            </a:r>
          </a:p>
          <a:p>
            <a:pPr marL="800100" marR="0" lvl="1" indent="-34290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ru-RU" alt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аккредитованные представители СМИ;</a:t>
            </a:r>
          </a:p>
          <a:p>
            <a:pPr marL="800100" marR="0" lvl="1" indent="-34290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ru-RU" alt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аккредитованные общественные наблюдатели.</a:t>
            </a:r>
          </a:p>
          <a:p>
            <a:pPr marL="0" marR="0" lvl="1" indent="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altLang="ru-RU" sz="2000" b="1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00100" marR="0" lvl="1" indent="-34290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endParaRPr kumimoji="0" lang="ru-RU" altLang="ru-RU" sz="2000" b="1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1" indent="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altLang="ru-RU" sz="2000" b="1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1" indent="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altLang="zh-CN" sz="2000" b="1" i="0" u="none" strike="noStrike" kern="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00100" marR="0" lvl="1" indent="-34290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endParaRPr kumimoji="0" lang="ru-RU" altLang="zh-CN" sz="2400" b="1" i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1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altLang="ru-RU" sz="2000" b="1" i="0" u="sng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18095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43608" y="404664"/>
            <a:ext cx="9043367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2800" b="1" spc="50" dirty="0">
                <a:ln w="11430"/>
                <a:solidFill>
                  <a:srgbClr val="FF33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участников</a:t>
            </a:r>
            <a:r>
              <a:rPr lang="ru-RU" sz="28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ГИА</a:t>
            </a:r>
            <a:endParaRPr lang="ru-RU" sz="11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5"/>
          <p:cNvSpPr>
            <a:spLocks noChangeArrowheads="1"/>
          </p:cNvSpPr>
          <p:nvPr/>
        </p:nvSpPr>
        <p:spPr bwMode="auto">
          <a:xfrm>
            <a:off x="539750" y="1125538"/>
            <a:ext cx="11176000" cy="51706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1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alt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</a:p>
          <a:p>
            <a:pPr marL="0" marR="0" lvl="1" indent="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altLang="ru-RU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</a:p>
          <a:p>
            <a:pPr marL="0" marR="0" lvl="1" indent="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altLang="ru-RU" sz="2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kumimoji="0" lang="ru-RU" altLang="ru-RU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Во время экзамена на рабочем столе участника ГИА, помимо ЭМ, находятся:</a:t>
            </a:r>
          </a:p>
          <a:p>
            <a:pPr marL="742950" marR="0" lvl="1" indent="-28575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ru-RU" altLang="ru-RU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kumimoji="0" lang="ru-RU" altLang="ru-RU" sz="28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елевая или капиллярная ручка с чернилами черного цвета;</a:t>
            </a:r>
          </a:p>
          <a:p>
            <a:pPr marL="742950" marR="0" lvl="1" indent="-28575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ru-RU" altLang="ru-RU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kumimoji="0" lang="ru-RU" altLang="ru-RU" sz="28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окумент, удостоверяющий личность;</a:t>
            </a:r>
          </a:p>
          <a:p>
            <a:pPr marL="742950" marR="0" lvl="1" indent="-28575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ru-RU" altLang="ru-RU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r>
              <a:rPr kumimoji="0" lang="ru-RU" altLang="ru-RU" sz="28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екарства и питание (при необходимости).</a:t>
            </a:r>
          </a:p>
          <a:p>
            <a:pPr marL="742950" marR="0" lvl="1" indent="-28575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endParaRPr kumimoji="0" lang="ru-RU" altLang="ru-RU" sz="1800" b="1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1" indent="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altLang="ru-RU" sz="2000" b="1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00100" marR="0" lvl="1" indent="-34290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endParaRPr kumimoji="0" lang="ru-RU" altLang="ru-RU" sz="2000" b="1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1" indent="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altLang="ru-RU" sz="2000" b="1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1" indent="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altLang="zh-CN" sz="2000" b="1" i="0" u="none" strike="noStrike" kern="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00100" marR="0" lvl="1" indent="-34290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endParaRPr kumimoji="0" lang="ru-RU" altLang="zh-CN" sz="2400" b="1" i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1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altLang="ru-RU" sz="2000" b="1" i="0" u="sng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86216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1115614" y="214313"/>
            <a:ext cx="10019111" cy="158273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200" kern="1200" cap="all">
                <a:ln w="3175" cmpd="sng">
                  <a:noFill/>
                </a:ln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entury Gothic" panose="020B0502020202020204"/>
              </a:defRPr>
            </a:lvl2pPr>
            <a:lvl3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entury Gothic" panose="020B0502020202020204"/>
              </a:defRPr>
            </a:lvl3pPr>
            <a:lvl4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entury Gothic" panose="020B0502020202020204"/>
              </a:defRPr>
            </a:lvl4pPr>
            <a:lvl5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entury Gothic" panose="020B0502020202020204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400" b="1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</a:rPr>
              <a:t>Порядок проведения государственной итоговой аттестации выпускников IХ классов </a:t>
            </a:r>
            <a:r>
              <a:rPr lang="ru-RU" sz="2400" b="1" smtClean="0">
                <a:solidFill>
                  <a:srgbClr val="FF0000"/>
                </a:solidFill>
                <a:latin typeface="Arial" panose="020B0604020202020204" pitchFamily="34" charset="0"/>
              </a:rPr>
              <a:t/>
            </a:r>
            <a:br>
              <a:rPr lang="ru-RU" sz="2400" b="1" smtClean="0">
                <a:solidFill>
                  <a:srgbClr val="FF0000"/>
                </a:solidFill>
                <a:latin typeface="Arial" panose="020B0604020202020204" pitchFamily="34" charset="0"/>
              </a:rPr>
            </a:br>
            <a:endParaRPr lang="ru-RU" sz="24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5" name="Объект 2"/>
          <p:cNvSpPr txBox="1"/>
          <p:nvPr/>
        </p:nvSpPr>
        <p:spPr>
          <a:xfrm>
            <a:off x="593327" y="1465234"/>
            <a:ext cx="11208148" cy="4392642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+mn-cs"/>
              </a:defRPr>
            </a:lvl5pPr>
          </a:lstStyle>
          <a:p>
            <a:pPr marL="8255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052F61"/>
              </a:buClr>
              <a:buSzPct val="80000"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- Начало ОГЭ - </a:t>
            </a:r>
            <a:r>
              <a:rPr kumimoji="0" sz="2000" b="0" i="0" u="none" strike="noStrike" kern="1200" cap="none" spc="0" normalizeH="0" baseline="0" noProof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10.00.</a:t>
            </a:r>
            <a:r>
              <a:rPr kumimoji="0" lang="ru-RU" sz="2000" b="0" i="0" u="none" strike="noStrike" kern="1200" cap="none" spc="0" normalizeH="0" baseline="0" noProof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8255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052F61"/>
              </a:buClr>
              <a:buSzPct val="80000"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kumimoji="0" sz="2000" b="0" i="0" u="none" strike="noStrike" kern="1200" cap="none" spc="0" normalizeH="0" baseline="0" noProof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kumimoji="0" sz="2000" b="0" i="0" u="none" strike="noStrike" kern="1200" cap="none" spc="0" normalizeH="0" baseline="0" noProof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присутствии участников ГИА в 10-00 вскрывают запечатанные пакеты с экзаменационными материалами.</a:t>
            </a:r>
          </a:p>
          <a:p>
            <a:pPr marL="8255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052F61"/>
              </a:buClr>
              <a:buSzPct val="80000"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kumimoji="0" sz="2000" b="0" i="0" u="none" strike="noStrike" kern="1200" cap="none" spc="0" normalizeH="0" baseline="0" noProof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 </a:t>
            </a:r>
            <a:r>
              <a:rPr kumimoji="0" sz="2000" b="0" i="0" u="none" strike="noStrike" kern="1200" cap="none" spc="0" normalizeH="0" baseline="0" noProof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ГИА заполняют регистрационные поля бланков.</a:t>
            </a:r>
          </a:p>
          <a:p>
            <a:pPr marL="8255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052F61"/>
              </a:buClr>
              <a:buSzPct val="80000"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kumimoji="0" sz="2000" b="0" i="0" u="none" strike="noStrike" kern="1200" cap="none" spc="0" normalizeH="0" baseline="0" noProof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Организаторы </a:t>
            </a:r>
            <a:r>
              <a:rPr kumimoji="0" sz="2000" b="0" i="0" u="none" strike="noStrike" kern="1200" cap="none" spc="0" normalizeH="0" baseline="0" noProof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объявляют о начале экзамена с указанием времени его окончания. </a:t>
            </a:r>
            <a:endParaRPr kumimoji="0" lang="ru-RU" sz="2000" b="0" i="0" u="none" strike="noStrike" kern="1200" cap="none" spc="0" normalizeH="0" baseline="0" noProof="1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55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052F61"/>
              </a:buClr>
              <a:buSzPct val="80000"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kumimoji="0" sz="2000" b="0" i="0" u="none" strike="noStrike" kern="1200" cap="none" spc="0" normalizeH="0" baseline="0" noProof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 </a:t>
            </a:r>
            <a:r>
              <a:rPr kumimoji="0" sz="2000" b="0" i="0" u="none" strike="noStrike" kern="1200" cap="none" spc="0" normalizeH="0" baseline="0" noProof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ГИА приступают к выполнению заданий КИМов. </a:t>
            </a:r>
          </a:p>
          <a:p>
            <a:pPr marL="8255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052F61"/>
              </a:buClr>
              <a:buSzPct val="80000"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kumimoji="0" sz="2000" b="0" i="0" u="none" strike="noStrike" kern="1200" cap="none" spc="0" normalizeH="0" baseline="0" noProof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kumimoji="0" sz="2000" b="0" i="0" u="none" strike="noStrike" kern="1200" cap="none" spc="0" normalizeH="0" baseline="0" noProof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окончании экзамена, в присутствии участников ГИА экзаменационные работы запечатывают.</a:t>
            </a:r>
          </a:p>
          <a:p>
            <a:pPr marL="8255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052F61"/>
              </a:buClr>
              <a:buSzPct val="80000"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kumimoji="0" sz="2000" b="1" i="0" u="none" strike="noStrike" kern="1200" cap="none" spc="0" normalizeH="0" baseline="0" noProof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 </a:t>
            </a:r>
            <a:r>
              <a:rPr kumimoji="0" sz="2000" b="1" i="0" u="none" strike="noStrike" kern="1200" cap="none" spc="0" normalizeH="0" baseline="0" noProof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ГИА могут выходить из аудитории только по уважительной </a:t>
            </a:r>
            <a:r>
              <a:rPr kumimoji="0" sz="2000" b="1" i="0" u="none" strike="noStrike" kern="1200" cap="none" spc="0" normalizeH="0" baseline="0" noProof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причине</a:t>
            </a:r>
            <a:r>
              <a:rPr kumimoji="0" lang="ru-RU" sz="2000" b="1" i="0" u="none" strike="noStrike" kern="1200" cap="none" spc="0" normalizeH="0" baseline="0" noProof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000" b="1" i="0" u="none" strike="noStrike" kern="1200" cap="none" spc="0" normalizeH="0" baseline="0" noProof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kumimoji="0" sz="2000" b="1" i="0" u="none" strike="noStrike" kern="1200" cap="none" spc="0" normalizeH="0" baseline="0" noProof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сопровождении одного из организаторов, предварительно сдав бланки ГИА ответственному </a:t>
            </a:r>
            <a:r>
              <a:rPr kumimoji="0" lang="ru-RU" sz="2000" b="1" i="0" u="none" strike="noStrike" kern="1200" cap="none" spc="0" normalizeH="0" baseline="0" noProof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kumimoji="0" sz="2000" b="1" i="0" u="none" strike="noStrike" kern="1200" cap="none" spc="0" normalizeH="0" baseline="0" noProof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sz="2000" b="1" i="0" u="none" strike="noStrike" kern="1200" cap="none" spc="0" normalizeH="0" baseline="0" noProof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аудитории.</a:t>
            </a:r>
            <a:endParaRPr kumimoji="0" sz="2000" b="1" i="0" u="none" strike="noStrike" kern="1200" cap="none" spc="0" normalizeH="0" baseline="0" noProof="1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0161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43608" y="404664"/>
            <a:ext cx="10205417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Завершение ГИА</a:t>
            </a:r>
            <a:endParaRPr lang="ru-RU" sz="11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5"/>
          <p:cNvSpPr>
            <a:spLocks noChangeArrowheads="1"/>
          </p:cNvSpPr>
          <p:nvPr/>
        </p:nvSpPr>
        <p:spPr bwMode="auto">
          <a:xfrm>
            <a:off x="571500" y="1125539"/>
            <a:ext cx="11058525" cy="56938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1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alt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</a:p>
          <a:p>
            <a:pPr marL="0" marR="0" lvl="1" indent="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altLang="ru-RU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endParaRPr kumimoji="0" lang="ru-RU" altLang="ru-RU" sz="2000" b="1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1" indent="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altLang="ru-RU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kumimoji="0" lang="ru-RU" altLang="ru-RU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Организаторы в аудитории:</a:t>
            </a:r>
          </a:p>
          <a:p>
            <a:pPr marL="800100" marR="0" lvl="1" indent="-34290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ru-RU" altLang="ru-RU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kumimoji="0" lang="ru-RU" altLang="ru-RU" sz="28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а 30 и за 5 минут до окончания экзамена сообщают участникам ГИА о скором завершении экзамена и напоминают о необходимости перенести ответы из листов бумаги для черновиков в бланки для записи ответов;</a:t>
            </a:r>
          </a:p>
          <a:p>
            <a:pPr marL="800100" marR="0" lvl="1" indent="-34290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ru-RU" altLang="ru-RU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kumimoji="0" lang="ru-RU" altLang="ru-RU" sz="28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о истечении времени экзамена объявляют об окончании экзамена и собирают ЭМ;</a:t>
            </a:r>
          </a:p>
          <a:p>
            <a:pPr marL="800100" marR="0" lvl="1" indent="-34290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ru-RU" altLang="ru-RU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kumimoji="0" lang="ru-RU" altLang="ru-RU" sz="28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обранные ЭМ упаковывают в отдельные конверты.</a:t>
            </a:r>
          </a:p>
          <a:p>
            <a:pPr marL="0" marR="0" lvl="1" indent="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altLang="ru-RU" sz="2800" b="1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1" indent="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altLang="zh-CN" sz="2000" b="1" i="0" u="none" strike="noStrike" kern="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00100" marR="0" lvl="1" indent="-34290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endParaRPr kumimoji="0" lang="ru-RU" altLang="zh-CN" sz="2400" b="1" i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1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altLang="ru-RU" sz="2000" b="1" i="0" u="sng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9666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72183" y="499914"/>
            <a:ext cx="9338642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Обработка ЭМ</a:t>
            </a:r>
            <a:endParaRPr lang="ru-RU" sz="11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5"/>
          <p:cNvSpPr>
            <a:spLocks noChangeArrowheads="1"/>
          </p:cNvSpPr>
          <p:nvPr/>
        </p:nvSpPr>
        <p:spPr bwMode="auto">
          <a:xfrm>
            <a:off x="539750" y="1125538"/>
            <a:ext cx="9871075" cy="390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1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alt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</a:p>
          <a:p>
            <a:pPr marL="0" marR="0" lvl="1" indent="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altLang="ru-RU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endParaRPr kumimoji="0" lang="ru-RU" altLang="ru-RU" sz="2000" b="1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1" indent="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altLang="ru-RU" sz="3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32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    Обработка экзаменационных работ и  их проверка осуществляется на региональном уровне и занимает не более </a:t>
            </a:r>
            <a:r>
              <a:rPr kumimoji="0" lang="ru-RU" altLang="ru-RU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10 календарных дней.</a:t>
            </a:r>
          </a:p>
          <a:p>
            <a:pPr marL="0" marR="0" lvl="1" indent="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altLang="ru-RU" sz="3200" b="1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1" indent="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altLang="zh-CN" sz="2800" b="1" i="0" u="none" strike="noStrike" kern="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00100" marR="0" lvl="1" indent="-34290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endParaRPr kumimoji="0" lang="ru-RU" altLang="zh-CN" sz="2400" b="1" i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1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altLang="ru-RU" sz="2000" b="1" i="0" u="sng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91170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43608" y="404664"/>
            <a:ext cx="8700467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Ознакомление с результатами ГИА</a:t>
            </a:r>
            <a:endParaRPr lang="ru-RU" sz="11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5"/>
          <p:cNvSpPr>
            <a:spLocks noChangeArrowheads="1"/>
          </p:cNvSpPr>
          <p:nvPr/>
        </p:nvSpPr>
        <p:spPr bwMode="auto">
          <a:xfrm>
            <a:off x="539750" y="1125538"/>
            <a:ext cx="10375900" cy="42780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1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alt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</a:p>
          <a:p>
            <a:pPr marL="0" marR="0" lvl="1" indent="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altLang="ru-RU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endParaRPr kumimoji="0" lang="ru-RU" altLang="ru-RU" sz="2000" b="1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1" indent="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alt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      Ознакомление участников ГИА с утвержденными председателем ГЭК результатами ГИА по учебному предмету осуществляется в течение одного рабочего дня со дня их передачи в ОО.</a:t>
            </a:r>
          </a:p>
          <a:p>
            <a:pPr marL="0" marR="0" lvl="1" indent="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alt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      Указанный день считается официальным днем объявления результатов.</a:t>
            </a:r>
            <a:endParaRPr kumimoji="0" lang="ru-RU" altLang="ru-RU" sz="2400" b="1" i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1" indent="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altLang="ru-RU" sz="3200" b="1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1" indent="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altLang="zh-CN" sz="2800" b="1" i="0" u="none" strike="noStrike" kern="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00100" marR="0" lvl="1" indent="-342900" algn="just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endParaRPr kumimoji="0" lang="ru-RU" altLang="zh-CN" sz="2400" b="1" i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1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altLang="ru-RU" sz="2000" b="1" i="0" u="sng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37329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 rot="10800000" flipV="1">
            <a:off x="2819400" y="322927"/>
            <a:ext cx="609599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4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ОГЭ по русскому языку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04800" y="890826"/>
            <a:ext cx="115824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ctr">
              <a:spcAft>
                <a:spcPts val="0"/>
              </a:spcAft>
            </a:pPr>
            <a:r>
              <a:rPr lang="ru-RU" sz="28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Каждый вариант КИМ состоит из трех частей и включает в </a:t>
            </a:r>
            <a:r>
              <a:rPr lang="ru-RU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себя</a:t>
            </a:r>
          </a:p>
          <a:p>
            <a:pPr indent="450215" algn="ctr">
              <a:spcAft>
                <a:spcPts val="0"/>
              </a:spcAft>
            </a:pPr>
            <a:r>
              <a:rPr lang="ru-RU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8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9 заданий, различающихся формой и уровнем сложности.</a:t>
            </a:r>
            <a:endParaRPr lang="ru-RU" sz="2800" dirty="0" smtClean="0">
              <a:solidFill>
                <a:schemeClr val="bg1">
                  <a:lumMod val="95000"/>
                  <a:lumOff val="5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indent="-457200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28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Часть 1 – сжатое изложение (задание 1).</a:t>
            </a:r>
            <a:endParaRPr lang="ru-RU" sz="2800" dirty="0" smtClean="0">
              <a:solidFill>
                <a:schemeClr val="bg1">
                  <a:lumMod val="95000"/>
                  <a:lumOff val="5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indent="-457200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28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Часть 2 (задания 2–8) – задания с кратким ответом. В экзаменационной работе предложены следующие разновидности заданий с кратким ответом:</a:t>
            </a:r>
            <a:endParaRPr lang="ru-RU" sz="2800" dirty="0" smtClean="0">
              <a:solidFill>
                <a:schemeClr val="bg1">
                  <a:lumMod val="95000"/>
                  <a:lumOff val="5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>
              <a:spcAft>
                <a:spcPts val="0"/>
              </a:spcAft>
            </a:pPr>
            <a:r>
              <a:rPr lang="ru-RU" sz="28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задания на запись самостоятельно сформулированного краткого ответа;</a:t>
            </a:r>
            <a:endParaRPr lang="ru-RU" sz="2800" dirty="0" smtClean="0">
              <a:solidFill>
                <a:schemeClr val="bg1">
                  <a:lumMod val="95000"/>
                  <a:lumOff val="5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>
              <a:spcAft>
                <a:spcPts val="0"/>
              </a:spcAft>
            </a:pPr>
            <a:r>
              <a:rPr lang="ru-RU" sz="28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задания на выбор и запись номеров правильных ответов из предложенного перечня.</a:t>
            </a:r>
            <a:endParaRPr lang="ru-RU" sz="2800" dirty="0" smtClean="0">
              <a:solidFill>
                <a:schemeClr val="bg1">
                  <a:lumMod val="95000"/>
                  <a:lumOff val="5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Часть 3 (альтернативное задание 9) – задание с развернутым ответом (сочинение</a:t>
            </a:r>
            <a:r>
              <a:rPr lang="ru-RU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) </a:t>
            </a:r>
            <a:endParaRPr lang="ru-RU" sz="2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6065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71475" y="357485"/>
            <a:ext cx="10820400" cy="66479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Каждая аудитория для проведения ОГЭ по русскому языку должна быть оснащена средствами воспроизведения </a:t>
            </a:r>
            <a:r>
              <a:rPr lang="ru-RU" sz="24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аудиозаписи, которая используется для воспроизведения текста изложения (текст изложения входит в комплект ЭМ).</a:t>
            </a:r>
          </a:p>
          <a:p>
            <a:pPr algn="just">
              <a:spcAft>
                <a:spcPts val="0"/>
              </a:spcAft>
            </a:pPr>
            <a:endParaRPr lang="ru-RU" sz="24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4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 время прослушивания текста участникам ГИА разрешается делать записи на листах бумаги для черновиков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indent="-342900" algn="just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Аудиозапись прослушивается участниками экзамена дважды с перерывом </a:t>
            </a:r>
          </a:p>
          <a:p>
            <a:pPr algn="just">
              <a:spcAft>
                <a:spcPts val="0"/>
              </a:spcAft>
            </a:pP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аудитории участникам экзамена предоставляются орфографические словари, позволяющие устанавливать нормативное написание слов, и которыми участники экзамена пользуются при выполнении всех частей работы</a:t>
            </a:r>
            <a:r>
              <a:rPr lang="ru-RU" sz="24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ctr">
              <a:buFont typeface="Wingdings" panose="05000000000000000000" pitchFamily="2" charset="2"/>
              <a:buChar char="Ø"/>
            </a:pPr>
            <a:r>
              <a:rPr lang="ru-RU" sz="2800" b="1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выполнение экзаменационной работы отводится 3 часа 55 </a:t>
            </a:r>
            <a:r>
              <a:rPr lang="ru-RU" sz="28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минут  </a:t>
            </a:r>
            <a:r>
              <a:rPr lang="ru-RU" sz="2800" b="1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(235 минут).</a:t>
            </a:r>
          </a:p>
          <a:p>
            <a:r>
              <a:rPr lang="ru-RU" dirty="0"/>
              <a:t> </a:t>
            </a:r>
          </a:p>
          <a:p>
            <a:pPr algn="just">
              <a:spcAft>
                <a:spcPts val="0"/>
              </a:spcAft>
            </a:pPr>
            <a:endParaRPr lang="ru-RU" sz="40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5498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724151" y="285750"/>
            <a:ext cx="62388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spcAft>
                <a:spcPts val="0"/>
              </a:spcAft>
            </a:pP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ОГЭ по иностранным языкам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33375" y="808969"/>
            <a:ext cx="1167765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ОИВ </a:t>
            </a:r>
            <a:r>
              <a:rPr lang="ru-RU" sz="2800" b="1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выбирает одну из </a:t>
            </a:r>
            <a:r>
              <a:rPr lang="ru-RU" sz="28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двух предложенных </a:t>
            </a:r>
            <a:r>
              <a:rPr lang="ru-RU" sz="2800" b="1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схем проведения ГИА по иностранным языкам для всего субъекта Российской Федерации в целом</a:t>
            </a:r>
            <a:r>
              <a:rPr lang="ru-RU" sz="28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Республике Дагестан предусмотрено проведение </a:t>
            </a:r>
            <a:r>
              <a:rPr lang="ru-RU" sz="2800" b="1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письменной части экзамена в один день, а устной части (раздел «Говорение») - </a:t>
            </a:r>
            <a:r>
              <a:rPr lang="ru-RU" sz="28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800" b="1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другой день, </a:t>
            </a:r>
            <a:r>
              <a:rPr lang="ru-RU" sz="28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предусмотренный </a:t>
            </a:r>
            <a:r>
              <a:rPr lang="ru-RU" sz="2800" b="1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расписанием</a:t>
            </a:r>
            <a:r>
              <a:rPr lang="ru-RU" sz="2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. 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Каждый </a:t>
            </a:r>
            <a:r>
              <a:rPr lang="ru-RU" sz="2800" b="1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вариант КИМ состоит из двух частей: </a:t>
            </a:r>
            <a:endParaRPr lang="ru-RU" sz="2400" b="1" dirty="0" smtClean="0">
              <a:solidFill>
                <a:schemeClr val="bg1">
                  <a:lumMod val="95000"/>
                  <a:lumOff val="5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indent="-457200" algn="just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2800" b="1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письменной (разделы 1-4, включающие задания по аудированию, </a:t>
            </a:r>
            <a:r>
              <a:rPr lang="ru-RU" sz="28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чтению</a:t>
            </a:r>
            <a:r>
              <a:rPr lang="ru-RU" sz="2800" b="1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письменной речи, задания по грамматике и лексике); </a:t>
            </a:r>
            <a:endParaRPr lang="ru-RU" sz="2400" b="1" dirty="0" smtClean="0">
              <a:solidFill>
                <a:schemeClr val="bg1">
                  <a:lumMod val="95000"/>
                  <a:lumOff val="5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indent="-457200" algn="just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2800" b="1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устной (раздел 5, включающий задания по говорению).</a:t>
            </a:r>
            <a:endParaRPr lang="ru-RU" sz="2400" b="1" dirty="0">
              <a:solidFill>
                <a:schemeClr val="bg1">
                  <a:lumMod val="95000"/>
                  <a:lumOff val="5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8323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09550" y="229285"/>
            <a:ext cx="1179195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ctr">
              <a:spcAft>
                <a:spcPts val="0"/>
              </a:spcAft>
            </a:pP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Проведение ОГЭ по иностранным языкам. Письменная ч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асть </a:t>
            </a:r>
            <a:endParaRPr lang="ru-RU" sz="2400" b="1" dirty="0" smtClean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indent="-285750" algn="ctr">
              <a:buFontTx/>
              <a:buChar char="-"/>
            </a:pPr>
            <a:r>
              <a:rPr lang="ru-RU" sz="32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состоит из четырех разделов, включающих в себя 32 задания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342900" indent="-342900" algn="ctr">
              <a:buFont typeface="Wingdings" panose="05000000000000000000" pitchFamily="2" charset="2"/>
              <a:buChar char="Ø"/>
            </a:pPr>
            <a:r>
              <a:rPr lang="ru-RU" sz="32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раздел </a:t>
            </a:r>
            <a:r>
              <a:rPr lang="ru-RU" sz="32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(задания по аудированию) предлагается прослушать несколько текстов и выполнить 8 заданий на понимание прослушанных текстов.</a:t>
            </a:r>
          </a:p>
          <a:p>
            <a:pPr marL="342900" indent="-342900" algn="ctr">
              <a:buFont typeface="Wingdings" panose="05000000000000000000" pitchFamily="2" charset="2"/>
              <a:buChar char="Ø"/>
            </a:pPr>
            <a:r>
              <a:rPr lang="ru-RU" sz="32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раздел </a:t>
            </a:r>
            <a:r>
              <a:rPr lang="ru-RU" sz="32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(задания по чтению) содержит 8 заданий на понимание прочитанных текстов.</a:t>
            </a:r>
          </a:p>
          <a:p>
            <a:pPr marL="342900" indent="-342900" algn="ctr">
              <a:buFont typeface="Wingdings" panose="05000000000000000000" pitchFamily="2" charset="2"/>
              <a:buChar char="Ø"/>
            </a:pPr>
            <a:r>
              <a:rPr lang="ru-RU" sz="32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раздел </a:t>
            </a:r>
            <a:r>
              <a:rPr lang="ru-RU" sz="32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(задания по грамматике и лексике) состоит из 15 заданий.</a:t>
            </a:r>
          </a:p>
          <a:p>
            <a:pPr marL="342900" indent="-342900" algn="ctr">
              <a:buFont typeface="Wingdings" panose="05000000000000000000" pitchFamily="2" charset="2"/>
              <a:buChar char="Ø"/>
            </a:pPr>
            <a:r>
              <a:rPr lang="ru-RU" sz="32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раздел 4 (задание по письму) дано 1 задание, предлагающее написать личное письмо.</a:t>
            </a:r>
          </a:p>
          <a:p>
            <a:pPr indent="450215" algn="ctr"/>
            <a:endParaRPr lang="ru-RU" sz="3200" dirty="0" smtClean="0">
              <a:solidFill>
                <a:schemeClr val="bg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ctr">
              <a:spcAft>
                <a:spcPts val="0"/>
              </a:spcAft>
            </a:pP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6986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704849" y="209194"/>
            <a:ext cx="10829925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ctr">
              <a:spcAft>
                <a:spcPts val="0"/>
              </a:spcAft>
            </a:pPr>
            <a:r>
              <a:rPr lang="ru-RU" sz="2400" b="1" dirty="0" smtClean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Условия для выполнения заданий, </a:t>
            </a:r>
          </a:p>
          <a:p>
            <a:pPr indent="450215" algn="ctr">
              <a:spcAft>
                <a:spcPts val="0"/>
              </a:spcAft>
            </a:pPr>
            <a:r>
              <a:rPr lang="ru-RU" sz="2400" b="1" dirty="0" smtClean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предложенных в разделе 1(задания по аудированию)</a:t>
            </a:r>
          </a:p>
          <a:p>
            <a:pPr marL="285750" indent="-285750" algn="just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Каждая </a:t>
            </a:r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аудитория для проведения письменной части ОГЭ по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иностранным </a:t>
            </a:r>
            <a:r>
              <a:rPr lang="ru-RU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языкам должна быть оснащена техническим средством, обеспечивающим качественное воспроизведение </a:t>
            </a:r>
            <a:r>
              <a:rPr lang="ru-RU" sz="24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аудиозаписей; </a:t>
            </a:r>
          </a:p>
          <a:p>
            <a:pPr marL="285750" indent="-285750" algn="just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Технические </a:t>
            </a:r>
            <a:r>
              <a:rPr lang="ru-RU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специалисты или организаторы в аудитории настраивают средство воспроизведения аудиозаписи так, чтобы было слышно всем участникам экзамена. </a:t>
            </a:r>
            <a:endParaRPr lang="ru-RU" sz="2400" dirty="0" smtClean="0">
              <a:solidFill>
                <a:schemeClr val="bg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indent="-285750" algn="just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Длительность </a:t>
            </a:r>
            <a:r>
              <a:rPr lang="ru-RU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звучания текста для аудирования – 1,5–2 минуты. </a:t>
            </a:r>
            <a:endParaRPr lang="ru-RU" sz="2400" dirty="0" smtClean="0">
              <a:solidFill>
                <a:schemeClr val="bg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indent="-285750" algn="just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 </a:t>
            </a:r>
            <a:r>
              <a:rPr lang="ru-RU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аудиозаписи все тексты звучат дважды</a:t>
            </a:r>
            <a:r>
              <a:rPr lang="ru-RU" sz="24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285750" indent="-285750" algn="just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Остановка и повторное воспроизведение аудиозаписи запрещаются</a:t>
            </a:r>
            <a:r>
              <a:rPr lang="ru-RU" sz="24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285750" indent="-285750" algn="just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Во время аудирования участники экзамена не могут задавать вопросы или выходить из аудитории, так как шум может нарушить процедуру проведения экзамена. </a:t>
            </a:r>
            <a:endParaRPr lang="ru-RU" sz="2400" dirty="0" smtClean="0">
              <a:solidFill>
                <a:schemeClr val="bg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indent="-285750" algn="just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После </a:t>
            </a:r>
            <a:r>
              <a:rPr lang="ru-RU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окончания воспроизведения записи участники экзамена приступают к выполнению экзаменационной работы. </a:t>
            </a:r>
            <a:endParaRPr lang="ru-RU" sz="2400" dirty="0">
              <a:solidFill>
                <a:schemeClr val="bg1">
                  <a:lumMod val="95000"/>
                  <a:lumOff val="5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2302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3048000" y="2967335"/>
            <a:ext cx="6096000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50215" algn="just">
              <a:spcAft>
                <a:spcPts val="0"/>
              </a:spcAft>
            </a:pP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14326" y="765691"/>
            <a:ext cx="10877550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2400" b="1" dirty="0" smtClean="0">
                <a:ln w="22225">
                  <a:noFill/>
                  <a:prstDash val="solid"/>
                </a:ln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Задание 1 </a:t>
            </a:r>
            <a:r>
              <a:rPr lang="ru-RU" sz="2400" b="1" dirty="0" smtClean="0">
                <a:ln w="22225">
                  <a:noFill/>
                  <a:prstDash val="solid"/>
                </a:ln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TimesNewRoman"/>
              </a:rPr>
              <a:t>предусматривает чтение вслух небольшого текста научно-популярного характера. </a:t>
            </a:r>
          </a:p>
          <a:p>
            <a:pPr algn="just">
              <a:spcAft>
                <a:spcPts val="0"/>
              </a:spcAft>
            </a:pPr>
            <a:r>
              <a:rPr lang="ru-RU" sz="2400" b="1" dirty="0">
                <a:ln w="22225">
                  <a:noFill/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TimesNewRoman"/>
              </a:rPr>
              <a:t> </a:t>
            </a:r>
            <a:r>
              <a:rPr lang="ru-RU" sz="2400" b="1" dirty="0">
                <a:solidFill>
                  <a:srgbClr val="FF0000"/>
                </a:solidFill>
              </a:rPr>
              <a:t>Время на подготовку – 1,5 минуты, время чтения вслух текста – 2 минуты</a:t>
            </a:r>
            <a:r>
              <a:rPr lang="ru-RU" b="1" dirty="0">
                <a:solidFill>
                  <a:srgbClr val="FF0000"/>
                </a:solidFill>
              </a:rPr>
              <a:t>.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sz="2400" b="1" dirty="0" smtClean="0">
                <a:ln w="22225">
                  <a:noFill/>
                  <a:prstDash val="solid"/>
                </a:ln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 2 -  </a:t>
            </a:r>
            <a:r>
              <a:rPr lang="ru-RU" sz="2400" b="1" dirty="0">
                <a:ln w="22225">
                  <a:noFill/>
                  <a:prstDash val="solid"/>
                </a:ln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предлагается принять участие в условном диалоге-расспросе: ответить на шесть услышанных в аудиозаписи вопросов телефонного опроса. </a:t>
            </a:r>
            <a:endParaRPr lang="ru-RU" sz="2400" b="1" dirty="0" smtClean="0">
              <a:ln w="22225">
                <a:noFill/>
                <a:prstDash val="solid"/>
              </a:ln>
              <a:solidFill>
                <a:schemeClr val="bg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3200" dirty="0">
                <a:ln w="22225">
                  <a:noFill/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FF0000"/>
                </a:solidFill>
              </a:rPr>
              <a:t>Время ответа на каждый вопрос не более 40 секунд</a:t>
            </a:r>
            <a:r>
              <a:rPr lang="ru-RU" sz="2400" dirty="0"/>
              <a:t>.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sz="2400" b="1" dirty="0" smtClean="0">
                <a:ln w="22225">
                  <a:noFill/>
                  <a:prstDash val="solid"/>
                </a:ln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 3 -  </a:t>
            </a:r>
            <a:r>
              <a:rPr lang="ru-RU" sz="2400" b="1" dirty="0">
                <a:ln w="22225">
                  <a:noFill/>
                  <a:prstDash val="solid"/>
                </a:ln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необходимо построить связное монологическое высказывание на определённую тему с опорой на план. </a:t>
            </a:r>
            <a:endParaRPr lang="ru-RU" sz="2400" b="1" dirty="0" smtClean="0">
              <a:ln w="22225">
                <a:noFill/>
                <a:prstDash val="solid"/>
              </a:ln>
              <a:solidFill>
                <a:schemeClr val="bg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b="1" dirty="0" smtClean="0">
                <a:solidFill>
                  <a:srgbClr val="FF0000"/>
                </a:solidFill>
              </a:rPr>
              <a:t>Время </a:t>
            </a:r>
            <a:r>
              <a:rPr lang="ru-RU" sz="2400" b="1" dirty="0">
                <a:solidFill>
                  <a:srgbClr val="FF0000"/>
                </a:solidFill>
              </a:rPr>
              <a:t>на подготовку </a:t>
            </a:r>
            <a:r>
              <a:rPr lang="ru-RU" sz="2400" b="1" dirty="0" smtClean="0">
                <a:solidFill>
                  <a:srgbClr val="FF0000"/>
                </a:solidFill>
              </a:rPr>
              <a:t>–1,5 </a:t>
            </a:r>
            <a:r>
              <a:rPr lang="ru-RU" sz="2400" b="1" dirty="0">
                <a:solidFill>
                  <a:srgbClr val="FF0000"/>
                </a:solidFill>
              </a:rPr>
              <a:t>минуты, время выполнения задания – 2 минуты</a:t>
            </a:r>
            <a:r>
              <a:rPr lang="ru-RU" sz="2400" dirty="0">
                <a:solidFill>
                  <a:srgbClr val="FF0000"/>
                </a:solidFill>
              </a:rPr>
              <a:t>.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ru-RU" b="1" dirty="0">
              <a:ln w="22225">
                <a:noFill/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just">
              <a:spcAft>
                <a:spcPts val="0"/>
              </a:spcAft>
            </a:pP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974176" y="24884"/>
            <a:ext cx="83007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450215" algn="just">
              <a:spcAft>
                <a:spcPts val="0"/>
              </a:spcAft>
            </a:pPr>
            <a:r>
              <a:rPr lang="ru-RU" sz="28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Устная часть КИМ включает в себя 3 задания. </a:t>
            </a:r>
            <a:endParaRPr lang="ru-RU" sz="2400" b="1" dirty="0">
              <a:solidFill>
                <a:srgbClr val="C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0794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84638" y="149470"/>
            <a:ext cx="11874012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ctr">
              <a:spcAft>
                <a:spcPts val="0"/>
              </a:spcAft>
            </a:pP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ОБЩИЕ ТРЕБОВАНИЯ К ПРОВЕДЕНИЮ ЭКЗАМЕНА ПО ИНОСТРАННОМУ ЯЗЫКУ</a:t>
            </a:r>
            <a:r>
              <a:rPr lang="ru-RU" sz="20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Все </a:t>
            </a:r>
            <a:r>
              <a:rPr lang="ru-RU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время ответа ведется аудиозапись</a:t>
            </a:r>
            <a:r>
              <a:rPr lang="ru-RU" sz="24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4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endParaRPr lang="ru-RU" sz="2400" dirty="0" smtClean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Для </a:t>
            </a:r>
            <a:r>
              <a:rPr lang="ru-RU" sz="24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проведения устной части ОГЭ по иностранным языкам используется два типа аудиторий:</a:t>
            </a:r>
          </a:p>
          <a:p>
            <a:r>
              <a:rPr lang="ru-RU" sz="24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а) аудитория подготовки, в которой участники экзамена ожидают своей очереди сдачи экзамена.  Дополнительное оборудование для аудиторий подготовки не требуется; </a:t>
            </a:r>
          </a:p>
          <a:p>
            <a:r>
              <a:rPr lang="ru-RU" sz="24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б</a:t>
            </a:r>
            <a:r>
              <a:rPr lang="ru-RU" sz="24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)	аудитория проведения, в которой проводится инструктаж участников экзамена, выдаются </a:t>
            </a:r>
            <a:r>
              <a:rPr lang="ru-RU" sz="24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КИМ</a:t>
            </a:r>
            <a:r>
              <a:rPr lang="ru-RU" sz="24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;</a:t>
            </a:r>
            <a:endParaRPr lang="ru-RU" sz="2400" dirty="0" smtClean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В </a:t>
            </a:r>
            <a:r>
              <a:rPr lang="ru-RU" sz="24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аудитории подготовки и в аудитории проведения должно </a:t>
            </a:r>
            <a:r>
              <a:rPr lang="ru-RU" sz="24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присутствовать не менее 2 организаторов;</a:t>
            </a:r>
            <a:r>
              <a:rPr lang="ru-RU" sz="2400" dirty="0">
                <a:solidFill>
                  <a:schemeClr val="bg1">
                    <a:lumMod val="95000"/>
                    <a:lumOff val="5000"/>
                  </a:schemeClr>
                </a:solidFill>
              </a:rPr>
              <a:t/>
            </a:r>
            <a:br>
              <a:rPr lang="ru-RU" sz="2400" dirty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r>
              <a:rPr lang="ru-RU" sz="24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 В </a:t>
            </a:r>
            <a:r>
              <a:rPr lang="ru-RU" sz="24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аудитории подготовки одновременно могут находиться не более </a:t>
            </a:r>
            <a:r>
              <a:rPr lang="ru-RU" sz="24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25 </a:t>
            </a:r>
            <a:r>
              <a:rPr lang="ru-RU" sz="24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участников экзамена (рассадка по два человека за одну парту допускается).</a:t>
            </a:r>
          </a:p>
          <a:p>
            <a:pPr marL="285750" indent="-285750" algn="just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Общее время ответа одного участника экзамена (включая время на подготовку) – 15 мин. </a:t>
            </a: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085499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6498" y="0"/>
            <a:ext cx="10858500" cy="66171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ОБЩИЕ ТРЕБОВАНИЯ К ПРОВЕДЕНИЮ ЭКЗАМЕНА ПО ИНОСТРАННОМУ 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ЯЗЫКУ</a:t>
            </a:r>
            <a:endParaRPr lang="ru-RU" dirty="0" smtClean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новая группа участников экзамена в </a:t>
            </a:r>
            <a:r>
              <a:rPr lang="ru-RU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аудиторию проведения из аудитории </a:t>
            </a:r>
            <a:r>
              <a:rPr lang="ru-RU" sz="24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ожидания </a:t>
            </a:r>
            <a:r>
              <a:rPr lang="ru-RU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приглашается </a:t>
            </a:r>
            <a:r>
              <a:rPr lang="ru-RU" sz="24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после </a:t>
            </a:r>
            <a:r>
              <a:rPr lang="ru-RU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того, как все участники экзамена </a:t>
            </a:r>
            <a:r>
              <a:rPr lang="ru-RU" sz="24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предыдущей группы </a:t>
            </a:r>
            <a:r>
              <a:rPr lang="ru-RU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аудитории проведения завершили выполнение </a:t>
            </a:r>
            <a:r>
              <a:rPr lang="ru-RU" sz="24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работы;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Контроль за временем подготовки к заданиям и контроль за временем выполнения заданий осуществляют организаторы;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sz="24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Выдача бланков участникам в аудитории подготовки осуществляется не ранее 10.00 дня проведения экзамена. 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sz="24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Участник экзамена перед ответом на каждое из заданий произносит на русском языке в средство аудиозаписи уникальный идентификационный номер своей работы и номер каждого задания. 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ЗАПРЕЩЕНО:</a:t>
            </a:r>
            <a:endParaRPr lang="ru-RU" b="1" dirty="0" smtClean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 время проведения устной части ОГЭ по иностранным языкам использование участниками экзамена листов бумаги для черновиков Порядком запрещено. </a:t>
            </a:r>
            <a:endParaRPr lang="ru-RU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ctr">
              <a:buFont typeface="Wingdings" panose="05000000000000000000" pitchFamily="2" charset="2"/>
              <a:buChar char="Ø"/>
            </a:pPr>
            <a:r>
              <a:rPr lang="ru-RU" sz="2800" b="1" dirty="0" smtClean="0">
                <a:solidFill>
                  <a:srgbClr val="FF0000"/>
                </a:solidFill>
              </a:rPr>
              <a:t>На </a:t>
            </a:r>
            <a:r>
              <a:rPr lang="ru-RU" sz="2800" b="1" dirty="0">
                <a:solidFill>
                  <a:srgbClr val="FF0000"/>
                </a:solidFill>
              </a:rPr>
              <a:t>выполнение экзаменационной работы </a:t>
            </a:r>
            <a:r>
              <a:rPr lang="ru-RU" sz="2800" b="1" dirty="0" smtClean="0">
                <a:solidFill>
                  <a:srgbClr val="FF0000"/>
                </a:solidFill>
              </a:rPr>
              <a:t>отводится</a:t>
            </a:r>
          </a:p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 </a:t>
            </a:r>
            <a:r>
              <a:rPr lang="ru-RU" sz="2800" b="1" dirty="0">
                <a:solidFill>
                  <a:srgbClr val="FF0000"/>
                </a:solidFill>
              </a:rPr>
              <a:t>2 часа (120 мину</a:t>
            </a:r>
            <a:r>
              <a:rPr lang="ru-RU" sz="2800" dirty="0">
                <a:solidFill>
                  <a:srgbClr val="FF0000"/>
                </a:solidFill>
              </a:rPr>
              <a:t>т).</a:t>
            </a:r>
          </a:p>
          <a:p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5945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33475" y="177284"/>
            <a:ext cx="93535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ОГЭ по химии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0" y="638949"/>
            <a:ext cx="11830050" cy="606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spcAft>
                <a:spcPts val="0"/>
              </a:spcAft>
            </a:pPr>
            <a:r>
              <a:rPr lang="ru-RU" sz="28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NewRoman"/>
              </a:rPr>
              <a:t>Каждый вариант КИМ состоит из двух частей, включающих в себя 24 </a:t>
            </a:r>
            <a:r>
              <a:rPr lang="ru-RU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NewRoman"/>
              </a:rPr>
              <a:t>задания</a:t>
            </a:r>
            <a:endParaRPr lang="ru-RU" sz="2400" dirty="0" smtClean="0">
              <a:solidFill>
                <a:schemeClr val="bg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TimesNewRoman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Часть 1 содержит 19 заданий с кратким ответом.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Часть 2 содержит 5 заданий с развернутым ответом, включающим в себя необходимые уравнения реакций и расчеты</a:t>
            </a:r>
            <a:r>
              <a:rPr lang="ru-RU" sz="24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800" b="1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экзаменационный вариант ОГЭ по химии добавлена обязательная для выполнения практическая часть, которая включает в себя два задания: 23 </a:t>
            </a:r>
            <a:r>
              <a:rPr lang="ru-RU" sz="2400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и 24. </a:t>
            </a:r>
            <a:endParaRPr lang="ru-RU" sz="2400" b="1" dirty="0" smtClean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8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Выполнение задания 23 предполагает развернутый ответ, который участник экзамена записывает в листы (бланки) ответов № 2</a:t>
            </a:r>
            <a:r>
              <a:rPr lang="ru-RU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8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задании 24 предполагается проведение двух реакций, соответствующих уравнениям реакций, составленным при выполнении задания 23.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ru-RU" sz="2000" dirty="0" smtClean="0"/>
          </a:p>
          <a:p>
            <a:endParaRPr lang="ru-RU" sz="2400" dirty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0270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47675" y="323850"/>
            <a:ext cx="11068050" cy="60324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NewRoman"/>
              </a:rPr>
              <a:t>  </a:t>
            </a:r>
            <a:r>
              <a:rPr lang="ru-RU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NewRoman"/>
              </a:rPr>
              <a:t>К выполнению задания 24 следует приступать после выполнения участником экзамена задания 23 и не ранее чем через 30 минут после начала экзамена.</a:t>
            </a:r>
          </a:p>
          <a:p>
            <a:pPr marL="285750" indent="-285750" algn="just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2800" dirty="0" smtClean="0">
                <a:latin typeface="Times New Roman" panose="02020603050405020304" pitchFamily="18" charset="0"/>
                <a:ea typeface="TimesNewRoman"/>
              </a:rPr>
              <a:t> </a:t>
            </a:r>
            <a:r>
              <a:rPr lang="ru-RU" sz="28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NewRoman"/>
              </a:rPr>
              <a:t>При выполнении задания 24 участник экзамена может делать записи в листах бумаги для черновиков, которые впоследствии вправе использовать при выполнении других заданий экзаменационной работы</a:t>
            </a:r>
            <a:r>
              <a:rPr lang="ru-RU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NewRoman"/>
              </a:rPr>
              <a:t>.</a:t>
            </a:r>
          </a:p>
          <a:p>
            <a:pPr marL="285750" indent="-285750" algn="just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2800" dirty="0" smtClean="0">
                <a:latin typeface="Times New Roman" panose="02020603050405020304" pitchFamily="18" charset="0"/>
                <a:ea typeface="TimesNewRoman"/>
              </a:rPr>
              <a:t> </a:t>
            </a:r>
            <a:r>
              <a:rPr lang="ru-RU" sz="28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NewRoman"/>
              </a:rPr>
              <a:t>После выполнения задания 24 участник экзамена имеет право продолжить выполнение других заданий экзаменационной работы до окончания экзамена</a:t>
            </a:r>
            <a:r>
              <a:rPr lang="ru-RU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NewRoman"/>
              </a:rPr>
              <a:t>.</a:t>
            </a:r>
          </a:p>
          <a:p>
            <a:pPr indent="450215" algn="just">
              <a:spcAft>
                <a:spcPts val="0"/>
              </a:spcAft>
            </a:pPr>
            <a:endParaRPr lang="ru-RU" sz="16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ВАЖНО: Проведение 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химического эксперимента при выполнении задания 24 осуществляется в условиях химической лаборатории, оборудование которой должно отвечать требованиям </a:t>
            </a:r>
            <a:r>
              <a:rPr lang="ru-RU" sz="2400" b="1" dirty="0">
                <a:solidFill>
                  <a:srgbClr val="FF0000"/>
                </a:solidFill>
              </a:rPr>
              <a:t>СанПиН к кабинетам химии</a:t>
            </a:r>
            <a:r>
              <a:rPr lang="ru-RU" dirty="0">
                <a:solidFill>
                  <a:srgbClr val="FF0000"/>
                </a:solidFill>
              </a:rPr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01641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28624" y="400346"/>
            <a:ext cx="10820400" cy="6709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Условия для выполнения задания 24:</a:t>
            </a:r>
          </a:p>
          <a:p>
            <a:pPr algn="ctr">
              <a:spcAft>
                <a:spcPts val="0"/>
              </a:spcAft>
            </a:pPr>
            <a:endParaRPr lang="ru-RU" sz="3200" b="1" dirty="0" smtClean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indent="-285750" algn="just">
              <a:spcAft>
                <a:spcPts val="0"/>
              </a:spcAft>
              <a:buFont typeface="Wingdings" panose="05000000000000000000" pitchFamily="2" charset="2"/>
              <a:buChar char="Ø"/>
            </a:pPr>
            <a:endParaRPr lang="ru-RU" dirty="0">
              <a:latin typeface="Times New Roman" panose="02020603050405020304" pitchFamily="18" charset="0"/>
            </a:endParaRPr>
          </a:p>
          <a:p>
            <a:pPr marL="285750" indent="-285750" algn="just">
              <a:spcAft>
                <a:spcPts val="0"/>
              </a:spcAft>
              <a:buFont typeface="Wingdings" panose="05000000000000000000" pitchFamily="2" charset="2"/>
              <a:buChar char="Ø"/>
            </a:pPr>
            <a:endParaRPr lang="ru-RU" dirty="0" smtClean="0">
              <a:latin typeface="Times New Roman" panose="02020603050405020304" pitchFamily="18" charset="0"/>
            </a:endParaRPr>
          </a:p>
          <a:p>
            <a:pPr marL="285750" indent="-285750" algn="just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dirty="0" smtClean="0"/>
              <a:t> </a:t>
            </a:r>
          </a:p>
          <a:p>
            <a:pPr marL="285750" indent="-285750" algn="just">
              <a:spcAft>
                <a:spcPts val="0"/>
              </a:spcAft>
              <a:buFont typeface="Wingdings" panose="05000000000000000000" pitchFamily="2" charset="2"/>
              <a:buChar char="Ø"/>
            </a:pPr>
            <a:endParaRPr lang="ru-RU" dirty="0"/>
          </a:p>
          <a:p>
            <a:pPr marL="285750" indent="-285750" algn="just">
              <a:spcAft>
                <a:spcPts val="0"/>
              </a:spcAft>
              <a:buFont typeface="Wingdings" panose="05000000000000000000" pitchFamily="2" charset="2"/>
              <a:buChar char="Ø"/>
            </a:pPr>
            <a:endParaRPr lang="ru-RU" dirty="0" smtClean="0"/>
          </a:p>
          <a:p>
            <a:pPr marL="285750" indent="-285750" algn="just">
              <a:spcAft>
                <a:spcPts val="0"/>
              </a:spcAft>
              <a:buFont typeface="Wingdings" panose="05000000000000000000" pitchFamily="2" charset="2"/>
              <a:buChar char="Ø"/>
            </a:pPr>
            <a:endParaRPr lang="ru-RU" dirty="0"/>
          </a:p>
          <a:p>
            <a:pPr marL="285750" indent="-285750" algn="just">
              <a:spcAft>
                <a:spcPts val="0"/>
              </a:spcAft>
              <a:buFont typeface="Wingdings" panose="05000000000000000000" pitchFamily="2" charset="2"/>
              <a:buChar char="Ø"/>
            </a:pPr>
            <a:endParaRPr lang="ru-RU" dirty="0" smtClean="0"/>
          </a:p>
          <a:p>
            <a:pPr marL="285750" indent="-285750" algn="just">
              <a:spcAft>
                <a:spcPts val="0"/>
              </a:spcAft>
              <a:buFont typeface="Wingdings" panose="05000000000000000000" pitchFamily="2" charset="2"/>
              <a:buChar char="Ø"/>
            </a:pPr>
            <a:endParaRPr lang="ru-RU" dirty="0"/>
          </a:p>
          <a:p>
            <a:pPr marL="285750" indent="-285750" algn="just">
              <a:spcAft>
                <a:spcPts val="0"/>
              </a:spcAft>
              <a:buFont typeface="Wingdings" panose="05000000000000000000" pitchFamily="2" charset="2"/>
              <a:buChar char="Ø"/>
            </a:pPr>
            <a:endParaRPr lang="ru-RU" dirty="0" smtClean="0"/>
          </a:p>
          <a:p>
            <a:pPr marL="285750" indent="-285750" algn="just">
              <a:spcAft>
                <a:spcPts val="0"/>
              </a:spcAft>
              <a:buFont typeface="Wingdings" panose="05000000000000000000" pitchFamily="2" charset="2"/>
              <a:buChar char="Ø"/>
            </a:pPr>
            <a:endParaRPr lang="ru-RU" dirty="0"/>
          </a:p>
          <a:p>
            <a:pPr algn="ctr">
              <a:spcAft>
                <a:spcPts val="0"/>
              </a:spcAft>
            </a:pPr>
            <a:r>
              <a:rPr lang="ru-RU" sz="2800" b="1" u="sng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 выполнению задания 24 не допускаются участники экзамена, не прошедшие инструктаж по технике безопаснос</a:t>
            </a:r>
            <a:r>
              <a:rPr lang="ru-RU" sz="2400" b="1" u="sng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ти</a:t>
            </a:r>
            <a:endParaRPr lang="ru-RU" sz="2400" dirty="0" smtClean="0">
              <a:solidFill>
                <a:srgbClr val="FF0000"/>
              </a:solidFill>
            </a:endParaRPr>
          </a:p>
          <a:p>
            <a:pPr marL="285750" indent="-285750" algn="just">
              <a:spcAft>
                <a:spcPts val="0"/>
              </a:spcAft>
              <a:buFont typeface="Wingdings" panose="05000000000000000000" pitchFamily="2" charset="2"/>
              <a:buChar char="Ø"/>
            </a:pPr>
            <a:endParaRPr lang="ru-RU" dirty="0"/>
          </a:p>
          <a:p>
            <a:pPr marL="285750" indent="-285750" algn="just">
              <a:spcAft>
                <a:spcPts val="0"/>
              </a:spcAft>
              <a:buFont typeface="Wingdings" panose="05000000000000000000" pitchFamily="2" charset="2"/>
              <a:buChar char="Ø"/>
            </a:pPr>
            <a:endParaRPr lang="ru-RU" dirty="0" smtClean="0"/>
          </a:p>
          <a:p>
            <a:pPr marL="285750" indent="-285750" algn="just">
              <a:spcAft>
                <a:spcPts val="0"/>
              </a:spcAft>
              <a:buFont typeface="Wingdings" panose="05000000000000000000" pitchFamily="2" charset="2"/>
              <a:buChar char="Ø"/>
            </a:pPr>
            <a:endParaRPr lang="ru-RU" dirty="0"/>
          </a:p>
          <a:p>
            <a:pPr indent="450215" algn="just">
              <a:spcAft>
                <a:spcPts val="0"/>
              </a:spcAft>
            </a:pPr>
            <a:r>
              <a:rPr lang="ru-RU" sz="2400" b="1" u="sng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400" b="1" u="sng" dirty="0" smtClean="0">
                <a:latin typeface="Times New Roman" panose="02020603050405020304" pitchFamily="18" charset="0"/>
                <a:ea typeface="TimesNewRoman"/>
              </a:rPr>
              <a:t> </a:t>
            </a:r>
          </a:p>
          <a:p>
            <a:pPr indent="450215" algn="just">
              <a:spcAft>
                <a:spcPts val="0"/>
              </a:spcAft>
            </a:pPr>
            <a:endParaRPr lang="ru-RU" sz="3200" b="1" u="sng" dirty="0" smtClean="0">
              <a:latin typeface="Times New Roman" panose="02020603050405020304" pitchFamily="18" charset="0"/>
              <a:ea typeface="TimesNewRoman"/>
              <a:cs typeface="Times New Roman" panose="02020603050405020304" pitchFamily="18" charset="0"/>
            </a:endParaRPr>
          </a:p>
          <a:p>
            <a:pPr indent="450215" algn="just">
              <a:spcAft>
                <a:spcPts val="0"/>
              </a:spcAft>
            </a:pPr>
            <a:endParaRPr lang="ru-RU" sz="20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28624" y="1085850"/>
            <a:ext cx="4477484" cy="26948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Специалист по проведению инструктажа и обеспечению лабораторных работ в аудитории перед началом выполнения заданий экзаменационной работы</a:t>
            </a:r>
            <a:endParaRPr lang="ru-RU" sz="24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172200" y="1085850"/>
            <a:ext cx="5772150" cy="28091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Два эксперта, оценивающих </a:t>
            </a:r>
            <a:r>
              <a:rPr lang="ru-RU" sz="24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выполнение лабораторных </a:t>
            </a:r>
            <a:r>
              <a:rPr lang="ru-RU" sz="24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работ </a:t>
            </a:r>
            <a:r>
              <a:rPr lang="ru-RU" sz="24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выполнение лабораторных работ участников экзамена независимо друг от друга и непосредственно при выполнении участником экзамена задания 24</a:t>
            </a:r>
          </a:p>
        </p:txBody>
      </p:sp>
    </p:spTree>
    <p:extLst>
      <p:ext uri="{BB962C8B-B14F-4D97-AF65-F5344CB8AC3E}">
        <p14:creationId xmlns:p14="http://schemas.microsoft.com/office/powerpoint/2010/main" val="821652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428624" y="1204546"/>
            <a:ext cx="4086225" cy="481818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just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проводит инструктаж участников экзамена по технике безопасности при обращении с лабораторным оборудованием и реактивами под подпись каждого участника экзамена в специально предусмотренной ведомости</a:t>
            </a:r>
            <a:r>
              <a:rPr lang="ru-RU" sz="20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644846" y="1143000"/>
            <a:ext cx="3965146" cy="477422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 и выдача лабораторного оборудования и реактивов</a:t>
            </a:r>
            <a:endParaRPr lang="ru-RU" sz="2000" dirty="0" smtClean="0">
              <a:solidFill>
                <a:schemeClr val="bg1">
                  <a:lumMod val="95000"/>
                  <a:lumOff val="5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979736" y="114300"/>
            <a:ext cx="7453312" cy="10287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rgbClr val="FF0000"/>
                </a:solidFill>
              </a:rPr>
              <a:t>Специалист по проведению инструктажа и обеспечению лабораторных работ в аудитории</a:t>
            </a:r>
            <a:endParaRPr lang="ru-RU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8753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52476" y="114301"/>
            <a:ext cx="922972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NewRoman"/>
              </a:rPr>
              <a:t>Эксперты, 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NewRoman"/>
              </a:rPr>
              <a:t>оценивающие выполнение лабораторных 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NewRoman"/>
              </a:rPr>
              <a:t>работ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38150" y="828675"/>
            <a:ext cx="4191000" cy="300037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</a:rPr>
              <a:t>Указанные эксперты оценивают выполнение лабораторных работ участников экзамена независимо друг от друга и непосредственно при выполнении участником экзамена задания 24. 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848350" y="704849"/>
            <a:ext cx="4943475" cy="30384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</a:rPr>
              <a:t>Указанные эксперты вносят результаты оценивания в Ведомость оценивания выполнения задания 24 (лабораторной работы) в аудитории, не допуская информирования участников ГИА, организаторов и других лиц о выставляемых баллах, а также, исключая какое-либо взаимодействие с любыми лицами по вопросу оценивания работы участника (жесты, мимика, вербальные оценочные суждения).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42900" y="4153584"/>
            <a:ext cx="103251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ctr">
              <a:spcAft>
                <a:spcPts val="0"/>
              </a:spcAft>
            </a:pP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NewRoman"/>
              </a:rPr>
              <a:t>Эксперты, оценивающие выполнение лабораторных работ, должны пройти соответствующую подготовку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NewRoman"/>
              </a:rPr>
              <a:t>.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endParaRPr lang="ru-RU" b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6273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51239" y="3216642"/>
            <a:ext cx="9291109" cy="104860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5025" y="273714"/>
            <a:ext cx="8486776" cy="5885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409148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0677" y="175846"/>
            <a:ext cx="11913577" cy="557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ctr">
              <a:spcAft>
                <a:spcPts val="0"/>
              </a:spcAft>
            </a:pP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 экзамене по химии участникам экзамена разрешено использовать:</a:t>
            </a:r>
          </a:p>
          <a:p>
            <a:pPr marL="285750" indent="-285750" algn="just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непрограммируемыми калькуляторами, обеспечивающими выполнение арифметических вычислений (сложение, вычитание, умножение, деление, извлечение корня) и вычисление тригонометрических функций (</a:t>
            </a:r>
            <a:r>
              <a:rPr lang="ru-RU" sz="2800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sin</a:t>
            </a:r>
            <a:r>
              <a:rPr lang="ru-RU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cos</a:t>
            </a:r>
            <a:r>
              <a:rPr lang="ru-RU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tg</a:t>
            </a:r>
            <a:r>
              <a:rPr lang="ru-RU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ctg</a:t>
            </a:r>
            <a:r>
              <a:rPr lang="ru-RU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arcsin</a:t>
            </a:r>
            <a:r>
              <a:rPr lang="ru-RU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arccos</a:t>
            </a:r>
            <a:r>
              <a:rPr lang="ru-RU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arctg</a:t>
            </a:r>
            <a:r>
              <a:rPr lang="ru-RU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), а также не осуществляющими функции средства связи, хранилища базы данных и не имеющими доступа к сетям передачи данных (в том числе к сети «Интернет»)</a:t>
            </a:r>
            <a:r>
              <a:rPr lang="ru-RU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NewRoman"/>
              </a:rPr>
              <a:t>; </a:t>
            </a:r>
          </a:p>
          <a:p>
            <a:pPr marL="285750" indent="-285750" algn="just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NewRoman"/>
              </a:rPr>
              <a:t>периодической </a:t>
            </a:r>
            <a:r>
              <a:rPr lang="ru-RU" sz="28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NewRoman"/>
              </a:rPr>
              <a:t>системой химических элементов Д.И. Менделеева; </a:t>
            </a:r>
            <a:endParaRPr lang="ru-RU" sz="2800" dirty="0" smtClean="0">
              <a:solidFill>
                <a:schemeClr val="bg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TimesNewRoman"/>
            </a:endParaRPr>
          </a:p>
          <a:p>
            <a:pPr marL="285750" indent="-285750" algn="just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NewRoman"/>
              </a:rPr>
              <a:t>таблицей </a:t>
            </a:r>
            <a:r>
              <a:rPr lang="ru-RU" sz="28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NewRoman"/>
              </a:rPr>
              <a:t>растворимости солей, кислот и оснований в воде; </a:t>
            </a:r>
            <a:endParaRPr lang="ru-RU" sz="2800" dirty="0" smtClean="0">
              <a:solidFill>
                <a:schemeClr val="bg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TimesNewRoman"/>
            </a:endParaRPr>
          </a:p>
          <a:p>
            <a:pPr marL="285750" indent="-285750" algn="just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NewRoman"/>
              </a:rPr>
              <a:t>электрохимическим </a:t>
            </a:r>
            <a:r>
              <a:rPr lang="ru-RU" sz="28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NewRoman"/>
              </a:rPr>
              <a:t>рядом напряжений металлов; </a:t>
            </a:r>
            <a:endParaRPr lang="ru-RU" sz="2800" dirty="0" smtClean="0">
              <a:solidFill>
                <a:schemeClr val="bg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TimesNewRoman"/>
            </a:endParaRPr>
          </a:p>
          <a:p>
            <a:pPr marL="285750" indent="-285750" algn="just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NewRoman"/>
              </a:rPr>
              <a:t>лабораторным оборудованием для проведения </a:t>
            </a:r>
            <a:r>
              <a:rPr lang="ru-RU" sz="28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NewRoman"/>
              </a:rPr>
              <a:t>химических опытов и комплектом химических реактивов, предусмотренным заданиями 23 </a:t>
            </a:r>
            <a:r>
              <a:rPr lang="ru-RU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NewRoman"/>
              </a:rPr>
              <a:t>и </a:t>
            </a:r>
            <a:r>
              <a:rPr lang="ru-RU" sz="28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NewRoman"/>
              </a:rPr>
              <a:t>24.</a:t>
            </a:r>
            <a:endParaRPr lang="ru-RU" sz="2400" dirty="0">
              <a:solidFill>
                <a:schemeClr val="bg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 выполнение экзаменационной работы отводится 3 часа (180 минут).</a:t>
            </a:r>
            <a:endParaRPr lang="ru-RU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2043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985" y="219808"/>
            <a:ext cx="9733083" cy="5609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409243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310054" y="149442"/>
            <a:ext cx="967153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ОГЭ по физике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562708" y="571500"/>
            <a:ext cx="10594731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2400" b="1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Каждый вариант КИМ включает в себя 25 </a:t>
            </a:r>
            <a:r>
              <a:rPr lang="ru-RU" sz="24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заданий.</a:t>
            </a:r>
            <a:r>
              <a:rPr lang="ru-RU" sz="2400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(раньше было 26 )</a:t>
            </a:r>
            <a:endParaRPr lang="ru-RU" sz="2400" b="1" dirty="0" smtClean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Задание </a:t>
            </a:r>
            <a:r>
              <a:rPr lang="ru-RU" sz="24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17 экспериментальное, и для его выполнения </a:t>
            </a:r>
            <a:r>
              <a:rPr lang="ru-RU" sz="24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необходимо </a:t>
            </a:r>
            <a:r>
              <a:rPr lang="ru-RU" sz="24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воспользоваться лабораторным оборудованием</a:t>
            </a:r>
            <a:r>
              <a:rPr lang="ru-RU" sz="24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.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Увеличилось количество заданий с развернутым ответом (с 5 до 6)</a:t>
            </a:r>
            <a:endParaRPr lang="ru-RU" sz="2400" dirty="0" smtClean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На </a:t>
            </a:r>
            <a:r>
              <a:rPr lang="ru-RU" sz="24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экзамене присутствует специалист по проведению инструктажа и обеспечению лабораторных работ, прошедший соответствующую подготовку, который проводит перед экзаменом инструктаж по технике безопасности и следит за соблюдением правил безопасности труда во время работы участников экзамена с лабораторным оборудованием. </a:t>
            </a:r>
          </a:p>
          <a:p>
            <a:pPr algn="just"/>
            <a:endParaRPr lang="ru-RU" sz="2400" dirty="0" smtClean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sz="24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Для подготовки лабораторного оборудования в ППЭ за один-два дня до экзамена сообщаются номера комплектов оборудования, которые будут использоваться на экзамене. </a:t>
            </a:r>
            <a:endParaRPr lang="ru-RU" sz="2400" dirty="0" smtClean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ru-RU" sz="2400" dirty="0" smtClean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ru-RU" sz="2400" dirty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pPr algn="just">
              <a:spcAft>
                <a:spcPts val="0"/>
              </a:spcAft>
            </a:pPr>
            <a:endParaRPr lang="ru-RU" sz="2000" dirty="0">
              <a:solidFill>
                <a:schemeClr val="bg1">
                  <a:lumMod val="95000"/>
                  <a:lumOff val="5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881808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83627" y="852853"/>
            <a:ext cx="10032023" cy="49244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4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линейка</a:t>
            </a:r>
            <a:r>
              <a:rPr lang="ru-RU" sz="2400" b="1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не содержащая справочной информации, для построения графиков, оптических и электрических схем; </a:t>
            </a:r>
            <a:endParaRPr lang="ru-RU" sz="2400" b="1" dirty="0" smtClean="0">
              <a:solidFill>
                <a:schemeClr val="bg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sz="2400" b="1" dirty="0" smtClean="0">
              <a:solidFill>
                <a:schemeClr val="bg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4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непрограммируемый </a:t>
            </a:r>
            <a:r>
              <a:rPr lang="ru-RU" sz="2400" b="1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калькулятор; </a:t>
            </a:r>
            <a:endParaRPr lang="ru-RU" sz="2400" b="1" dirty="0" smtClean="0">
              <a:solidFill>
                <a:schemeClr val="bg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sz="2400" b="1" dirty="0" smtClean="0">
              <a:solidFill>
                <a:schemeClr val="bg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4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лабораторное </a:t>
            </a:r>
            <a:r>
              <a:rPr lang="ru-RU" sz="2400" b="1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оборудование для выполнения экспериментального задания по проведению измерения физических </a:t>
            </a:r>
            <a:r>
              <a:rPr lang="ru-RU" sz="24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величин.</a:t>
            </a:r>
          </a:p>
          <a:p>
            <a:endParaRPr lang="ru-RU" sz="2400" b="1" dirty="0">
              <a:latin typeface="Times New Roman" panose="02020603050405020304" pitchFamily="18" charset="0"/>
            </a:endParaRPr>
          </a:p>
          <a:p>
            <a:endParaRPr lang="ru-RU" sz="2400" b="1" dirty="0" smtClean="0">
              <a:latin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ru-RU" sz="2400" b="1" dirty="0">
              <a:latin typeface="Times New Roman" panose="02020603050405020304" pitchFamily="18" charset="0"/>
            </a:endParaRPr>
          </a:p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На </a:t>
            </a:r>
            <a:r>
              <a:rPr lang="ru-RU" sz="2800" b="1" dirty="0">
                <a:solidFill>
                  <a:srgbClr val="FF0000"/>
                </a:solidFill>
              </a:rPr>
              <a:t>выполнение экзаменационной работы </a:t>
            </a:r>
            <a:r>
              <a:rPr lang="ru-RU" sz="2800" b="1" dirty="0" smtClean="0">
                <a:solidFill>
                  <a:srgbClr val="FF0000"/>
                </a:solidFill>
              </a:rPr>
              <a:t>отводится </a:t>
            </a:r>
          </a:p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              3 часа    (180 минут).</a:t>
            </a:r>
          </a:p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73724" y="274711"/>
            <a:ext cx="1058593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 экзамене по 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физике участникам 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экзамена разрешено 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использовать:</a:t>
            </a:r>
            <a:endParaRPr lang="ru-RU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970581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7349" y="523875"/>
            <a:ext cx="9420225" cy="5572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968708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69277" y="-76999"/>
            <a:ext cx="11421208" cy="77559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ОГЭ по информатике и информационно-коммуникационным технологиям (ИКТ)</a:t>
            </a:r>
          </a:p>
          <a:p>
            <a:r>
              <a:rPr lang="ru-RU" sz="2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Каждый вариант КИМ состоит из двух частей, включающих в себя 15 заданий.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Часть 1 содержит 10 заданий с кратким ответом.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Часть 2 содержит 5 заданий, для выполнения которых необходим </a:t>
            </a:r>
            <a:r>
              <a:rPr lang="ru-RU" sz="20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компьютер.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Задание 13 имеет два варианта. Участнику экзамена необходимо выбрать </a:t>
            </a:r>
            <a:endParaRPr lang="ru-RU" sz="2000" dirty="0" smtClean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r>
              <a:rPr lang="ru-RU" sz="2000" b="1" i="1" dirty="0"/>
              <a:t> </a:t>
            </a:r>
            <a:r>
              <a:rPr lang="ru-RU" sz="2000" b="1" i="1" dirty="0" smtClean="0"/>
              <a:t>                                 </a:t>
            </a:r>
            <a:r>
              <a:rPr lang="ru-RU" sz="2000" b="1" i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один </a:t>
            </a:r>
            <a:r>
              <a:rPr lang="ru-RU" sz="2000" b="1" i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из предложенных вариантов: </a:t>
            </a:r>
            <a:r>
              <a:rPr lang="ru-RU" sz="2400" b="1" i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13.1 или 13.2. </a:t>
            </a:r>
            <a:endParaRPr lang="ru-RU" sz="2400" b="1" i="1" dirty="0" smtClean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r>
              <a:rPr lang="ru-RU" sz="2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Задание 15 имеет два варианта. Участнику экзамена необходимо </a:t>
            </a:r>
            <a:r>
              <a:rPr lang="ru-RU" sz="20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выбрать</a:t>
            </a:r>
          </a:p>
          <a:p>
            <a:r>
              <a:rPr lang="ru-RU" sz="2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                                 </a:t>
            </a:r>
            <a:r>
              <a:rPr lang="ru-RU" sz="2000" b="1" i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один из предложенных вариантов: 15.1 или 15.2.</a:t>
            </a:r>
            <a:endParaRPr lang="ru-RU" sz="2000" dirty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pPr algn="ctr"/>
            <a:r>
              <a:rPr lang="ru-RU" sz="32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ru-RU" sz="3200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Условия для выполнения заданий:</a:t>
            </a:r>
            <a:endParaRPr lang="ru-RU" sz="3200" b="1" dirty="0">
              <a:solidFill>
                <a:schemeClr val="bg1">
                  <a:lumMod val="95000"/>
                  <a:lumOff val="5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32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13.1 - </a:t>
            </a:r>
            <a:r>
              <a:rPr lang="ru-RU" sz="2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на каждом рабочем месте участника экзамена должна быть установлена  программа для работы с презентациями. </a:t>
            </a:r>
            <a:endParaRPr lang="ru-RU" sz="3200" b="1" dirty="0" smtClean="0">
              <a:solidFill>
                <a:schemeClr val="bg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3200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13.2 - </a:t>
            </a:r>
            <a:r>
              <a:rPr lang="ru-RU" sz="2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на каждом рабочем месте участника экзамена должен быть установлен текстовый процессор.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3200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14 - </a:t>
            </a:r>
            <a:r>
              <a:rPr lang="ru-RU" sz="2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необходима программа для работы с электронными таблицами, которая также должна быть установлена на рабочем месте участника экзамена. </a:t>
            </a:r>
            <a:endParaRPr lang="ru-RU" sz="3200" b="1" dirty="0">
              <a:solidFill>
                <a:schemeClr val="bg1">
                  <a:lumMod val="95000"/>
                  <a:lumOff val="5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ru-RU" sz="2800" b="1" dirty="0" smtClean="0">
              <a:solidFill>
                <a:srgbClr val="0070C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ru-RU" sz="2800" b="1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ru-RU" sz="2800" b="1" dirty="0" smtClean="0">
              <a:solidFill>
                <a:srgbClr val="0070C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ru-RU" sz="2800" b="1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85113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30821" y="254978"/>
            <a:ext cx="10533185" cy="6278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4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NewRoman"/>
              </a:rPr>
              <a:t>15.1</a:t>
            </a:r>
            <a:r>
              <a:rPr lang="ru-RU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NewRoman"/>
              </a:rPr>
              <a:t> -  </a:t>
            </a:r>
            <a:r>
              <a:rPr lang="ru-RU" sz="2400" b="1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NewRoman"/>
              </a:rPr>
              <a:t>рекомендуется использование учебной среды исполнителя «Робот». В качестве такой среды может использоваться, например, учебная среда разработки «Кумир», разработанная в НИИСИ РАН (http://www.niisi.ru/kumir) или любая другая среда, позволяющая моделировать исполнителя «Робот</a:t>
            </a:r>
            <a:r>
              <a:rPr lang="ru-RU" sz="24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NewRoman"/>
              </a:rPr>
              <a:t>».</a:t>
            </a:r>
            <a:r>
              <a:rPr lang="ru-RU" sz="2000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 При отсутствии учебной среды исполнителя «Робот» решение задания 15.1 записывается в простом текстовом редакторе.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8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NewRoman"/>
              </a:rPr>
              <a:t>15.2 - </a:t>
            </a:r>
            <a:r>
              <a:rPr lang="ru-RU" sz="24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предусматривает </a:t>
            </a:r>
            <a:r>
              <a:rPr lang="ru-RU" sz="2400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запись алгоритма на универсальном языке программирования. В этом случае для выполнения задания необходима система программирования, используемая при обучении</a:t>
            </a:r>
            <a:r>
              <a:rPr lang="ru-RU" sz="2400" dirty="0"/>
              <a:t>. </a:t>
            </a:r>
            <a:endParaRPr lang="ru-RU" sz="3200" b="1" dirty="0" smtClean="0">
              <a:solidFill>
                <a:srgbClr val="0070C0"/>
              </a:solidFill>
              <a:latin typeface="Times New Roman" panose="02020603050405020304" pitchFamily="18" charset="0"/>
              <a:ea typeface="TimesNewRoman"/>
            </a:endParaRPr>
          </a:p>
          <a:p>
            <a:pPr algn="ctr"/>
            <a:r>
              <a:rPr lang="ru-RU" sz="2400" b="1" dirty="0">
                <a:solidFill>
                  <a:srgbClr val="FF0000"/>
                </a:solidFill>
              </a:rPr>
              <a:t>На выполнение экзаменационной работы отводится 2 часа 30 минут (150 минут), рекомендуемое время на </a:t>
            </a:r>
            <a:r>
              <a:rPr lang="ru-RU" sz="2400" b="1" dirty="0" smtClean="0">
                <a:solidFill>
                  <a:srgbClr val="FF0000"/>
                </a:solidFill>
              </a:rPr>
              <a:t>выполнение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          </a:t>
            </a:r>
            <a:r>
              <a:rPr lang="ru-RU" sz="2400" b="1" dirty="0">
                <a:solidFill>
                  <a:srgbClr val="FF0000"/>
                </a:solidFill>
              </a:rPr>
              <a:t>заданий части 1 – 30 минут, </a:t>
            </a:r>
            <a:endParaRPr lang="ru-RU" sz="2400" b="1" dirty="0" smtClean="0">
              <a:solidFill>
                <a:srgbClr val="FF0000"/>
              </a:solidFill>
            </a:endParaRPr>
          </a:p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                           заданий </a:t>
            </a:r>
            <a:r>
              <a:rPr lang="ru-RU" sz="2400" b="1" dirty="0">
                <a:solidFill>
                  <a:srgbClr val="FF0000"/>
                </a:solidFill>
              </a:rPr>
              <a:t>части 2 – 2 часа (120 минут).</a:t>
            </a:r>
          </a:p>
          <a:p>
            <a:r>
              <a:rPr lang="ru-RU" dirty="0">
                <a:solidFill>
                  <a:srgbClr val="FF0000"/>
                </a:solidFill>
              </a:rPr>
              <a:t> 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15366571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74885" y="123065"/>
            <a:ext cx="1001443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ОГЭ по литературе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18746" y="580293"/>
            <a:ext cx="11122269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Экзаменационная работа по литературе состоит из двух частей.</a:t>
            </a:r>
          </a:p>
          <a:p>
            <a:pPr marL="285750" indent="-285750" algn="just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Часть </a:t>
            </a:r>
            <a:r>
              <a:rPr lang="ru-RU" sz="24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1 </a:t>
            </a:r>
            <a:r>
              <a:rPr lang="ru-RU" sz="24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- предполагает </a:t>
            </a:r>
            <a:r>
              <a:rPr lang="ru-RU" sz="24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анализ текста художественного произведения, размещенного в самой экзаменационной </a:t>
            </a:r>
            <a:r>
              <a:rPr lang="ru-RU" sz="24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работе.   состоит </a:t>
            </a:r>
            <a:r>
              <a:rPr lang="ru-RU" sz="24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из двух альтернативных вариантов (участнику экзамена необходимо выбрать один из них). Первый вариант предлагает анализ фрагмента эпического (или драматического, или лироэпического) произведения, второй – анализ лирического стихотворения (или басни). </a:t>
            </a:r>
            <a:endParaRPr lang="ru-RU" sz="2400" dirty="0" smtClean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Часть </a:t>
            </a:r>
            <a:r>
              <a:rPr lang="ru-RU" sz="24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2</a:t>
            </a:r>
            <a:r>
              <a:rPr lang="ru-RU" sz="2400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- </a:t>
            </a:r>
            <a:r>
              <a:rPr lang="ru-RU" sz="24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содержит </a:t>
            </a:r>
            <a:r>
              <a:rPr lang="ru-RU" sz="24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пять тем сочинений, требующих развернутого письменного рассуждения. Участнику экзамена необходимо выбрать одну из предложенных тем и написать сочинение объемом не менее 200 </a:t>
            </a:r>
            <a:r>
              <a:rPr lang="ru-RU" sz="24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слов, аргументируя </a:t>
            </a:r>
            <a:r>
              <a:rPr lang="ru-RU" sz="24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свои рассуждения и ссылаясь на текст художественного произведения</a:t>
            </a:r>
            <a:r>
              <a:rPr lang="ru-RU" sz="24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.</a:t>
            </a:r>
          </a:p>
          <a:p>
            <a:pPr marL="285750" indent="-285750" algn="ctr">
              <a:buFont typeface="Wingdings" panose="05000000000000000000" pitchFamily="2" charset="2"/>
              <a:buChar char="Ø"/>
            </a:pPr>
            <a:r>
              <a:rPr lang="ru-RU" sz="2800" b="1" dirty="0">
                <a:solidFill>
                  <a:srgbClr val="FF0000"/>
                </a:solidFill>
              </a:rPr>
              <a:t>На выполнение экзаменационной работы отводится </a:t>
            </a:r>
            <a:endParaRPr lang="ru-RU" sz="2800" b="1" dirty="0" smtClean="0">
              <a:solidFill>
                <a:srgbClr val="FF0000"/>
              </a:solidFill>
            </a:endParaRPr>
          </a:p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3 </a:t>
            </a:r>
            <a:r>
              <a:rPr lang="ru-RU" sz="2800" b="1" dirty="0">
                <a:solidFill>
                  <a:srgbClr val="FF0000"/>
                </a:solidFill>
              </a:rPr>
              <a:t>часа 55 минут (235 минут).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ru-RU" sz="2800" dirty="0"/>
          </a:p>
          <a:p>
            <a:pPr marL="285750" indent="-285750" algn="just">
              <a:spcAft>
                <a:spcPts val="0"/>
              </a:spcAft>
              <a:buFont typeface="Wingdings" panose="05000000000000000000" pitchFamily="2" charset="2"/>
              <a:buChar char="Ø"/>
            </a:pP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154380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2"/>
          <p:cNvSpPr>
            <a:spLocks noGrp="1"/>
          </p:cNvSpPr>
          <p:nvPr>
            <p:ph idx="1"/>
          </p:nvPr>
        </p:nvSpPr>
        <p:spPr>
          <a:xfrm>
            <a:off x="2434442" y="2015733"/>
            <a:ext cx="8308352" cy="1285608"/>
          </a:xfrm>
        </p:spPr>
        <p:txBody>
          <a:bodyPr>
            <a:normAutofit/>
          </a:bodyPr>
          <a:lstStyle/>
          <a:p>
            <a:pPr algn="ctr"/>
            <a:r>
              <a:rPr lang="ru-RU" sz="4800" dirty="0" smtClean="0">
                <a:solidFill>
                  <a:srgbClr val="FF0000"/>
                </a:solidFill>
              </a:rPr>
              <a:t>Спасибо за внимание!</a:t>
            </a:r>
            <a:endParaRPr lang="ru-RU" sz="4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4691236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Индикатор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418AB3"/>
      </a:accent1>
      <a:accent2>
        <a:srgbClr val="A6B727"/>
      </a:accent2>
      <a:accent3>
        <a:srgbClr val="F69200"/>
      </a:accent3>
      <a:accent4>
        <a:srgbClr val="838383"/>
      </a:accent4>
      <a:accent5>
        <a:srgbClr val="FEC306"/>
      </a:accent5>
      <a:accent6>
        <a:srgbClr val="DF5327"/>
      </a:accent6>
      <a:hlink>
        <a:srgbClr val="F59E00"/>
      </a:hlink>
      <a:folHlink>
        <a:srgbClr val="B2B2B2"/>
      </a:folHlink>
    </a:clrScheme>
    <a:fontScheme name="Gallery">
      <a:majorFont>
        <a:latin typeface="Rockwell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BB5F5D82-B5E9-469E-A815-C655ED4AF243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TM10001114[[fn=Галерея]]</Template>
  <TotalTime>765</TotalTime>
  <Words>2354</Words>
  <Application>Microsoft Office PowerPoint</Application>
  <PresentationFormat>Широкоэкранный</PresentationFormat>
  <Paragraphs>284</Paragraphs>
  <Slides>39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39</vt:i4>
      </vt:variant>
    </vt:vector>
  </HeadingPairs>
  <TitlesOfParts>
    <vt:vector size="49" baseType="lpstr">
      <vt:lpstr>Arial</vt:lpstr>
      <vt:lpstr>Arial Black</vt:lpstr>
      <vt:lpstr>Calibri</vt:lpstr>
      <vt:lpstr>Century Gothic</vt:lpstr>
      <vt:lpstr>等线</vt:lpstr>
      <vt:lpstr>Rockwell</vt:lpstr>
      <vt:lpstr>Times New Roman</vt:lpstr>
      <vt:lpstr>TimesNewRoman</vt:lpstr>
      <vt:lpstr>Wingdings</vt:lpstr>
      <vt:lpstr>Gallery</vt:lpstr>
      <vt:lpstr>Презентация PowerPoint</vt:lpstr>
      <vt:lpstr>Участники ГИА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Сербет</dc:creator>
  <cp:lastModifiedBy>Сербет</cp:lastModifiedBy>
  <cp:revision>56</cp:revision>
  <dcterms:created xsi:type="dcterms:W3CDTF">2019-12-18T08:02:56Z</dcterms:created>
  <dcterms:modified xsi:type="dcterms:W3CDTF">2020-01-16T07:23:01Z</dcterms:modified>
</cp:coreProperties>
</file>