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82" y="-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Цилиндр 36"/>
          <p:cNvSpPr/>
          <p:nvPr/>
        </p:nvSpPr>
        <p:spPr>
          <a:xfrm>
            <a:off x="642910" y="5000636"/>
            <a:ext cx="8143932" cy="1214446"/>
          </a:xfrm>
          <a:prstGeom prst="can">
            <a:avLst>
              <a:gd name="adj" fmla="val 25538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Цилиндр 1"/>
          <p:cNvSpPr/>
          <p:nvPr/>
        </p:nvSpPr>
        <p:spPr>
          <a:xfrm>
            <a:off x="3286116" y="857232"/>
            <a:ext cx="2500330" cy="1000132"/>
          </a:xfrm>
          <a:prstGeom prst="can">
            <a:avLst>
              <a:gd name="adj" fmla="val 46028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Куб 2"/>
          <p:cNvSpPr/>
          <p:nvPr/>
        </p:nvSpPr>
        <p:spPr>
          <a:xfrm flipH="1">
            <a:off x="428596" y="285728"/>
            <a:ext cx="2286016" cy="714380"/>
          </a:xfrm>
          <a:prstGeom prst="cub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Куб 3"/>
          <p:cNvSpPr/>
          <p:nvPr/>
        </p:nvSpPr>
        <p:spPr>
          <a:xfrm flipH="1">
            <a:off x="571472" y="1214422"/>
            <a:ext cx="2286016" cy="714380"/>
          </a:xfrm>
          <a:prstGeom prst="cub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Куб 4"/>
          <p:cNvSpPr/>
          <p:nvPr/>
        </p:nvSpPr>
        <p:spPr>
          <a:xfrm flipH="1">
            <a:off x="6357950" y="1214422"/>
            <a:ext cx="2286016" cy="714380"/>
          </a:xfrm>
          <a:prstGeom prst="cub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Куб 5"/>
          <p:cNvSpPr/>
          <p:nvPr/>
        </p:nvSpPr>
        <p:spPr>
          <a:xfrm flipH="1">
            <a:off x="6286512" y="285728"/>
            <a:ext cx="2286016" cy="714380"/>
          </a:xfrm>
          <a:prstGeom prst="cub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Цилиндр 7"/>
          <p:cNvSpPr/>
          <p:nvPr/>
        </p:nvSpPr>
        <p:spPr>
          <a:xfrm>
            <a:off x="3607587" y="-11774"/>
            <a:ext cx="1857388" cy="642942"/>
          </a:xfrm>
          <a:prstGeom prst="ca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Цилиндр 8"/>
          <p:cNvSpPr/>
          <p:nvPr/>
        </p:nvSpPr>
        <p:spPr>
          <a:xfrm>
            <a:off x="571472" y="2071678"/>
            <a:ext cx="8143932" cy="1214446"/>
          </a:xfrm>
          <a:prstGeom prst="can">
            <a:avLst>
              <a:gd name="adj" fmla="val 39521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Цилиндр 9"/>
          <p:cNvSpPr/>
          <p:nvPr/>
        </p:nvSpPr>
        <p:spPr>
          <a:xfrm>
            <a:off x="214282" y="3429000"/>
            <a:ext cx="3000396" cy="1357322"/>
          </a:xfrm>
          <a:prstGeom prst="can">
            <a:avLst>
              <a:gd name="adj" fmla="val 43286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Цилиндр 10"/>
          <p:cNvSpPr/>
          <p:nvPr/>
        </p:nvSpPr>
        <p:spPr>
          <a:xfrm>
            <a:off x="3286116" y="3500438"/>
            <a:ext cx="5572164" cy="1357322"/>
          </a:xfrm>
          <a:prstGeom prst="can">
            <a:avLst>
              <a:gd name="adj" fmla="val 3331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14348" y="6429372"/>
            <a:ext cx="7715304" cy="42862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500430" y="214290"/>
            <a:ext cx="251971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Каякентский район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57158" y="214290"/>
            <a:ext cx="26432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Научно-исследовательские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институты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85786" y="1428736"/>
            <a:ext cx="14410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ДИРО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215074" y="357166"/>
            <a:ext cx="26652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Высшие учебные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заведения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929454" y="1428736"/>
            <a:ext cx="14891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Издательства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000364" y="1011121"/>
            <a:ext cx="328614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Управление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образования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00034" y="2071678"/>
            <a:ext cx="83582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Направления работы с учителями школ с низкими результатами обучения 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857224" y="2643182"/>
            <a:ext cx="19784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Самообразование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571868" y="2571744"/>
            <a:ext cx="17625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Методическое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сопровождение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143636" y="2571744"/>
            <a:ext cx="20620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Курсы повышения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квалификации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71472" y="3571876"/>
            <a:ext cx="22629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Обучение учителей 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500430" y="3571876"/>
            <a:ext cx="58578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Обобщение и распространение  опыта учителей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214282" y="4071942"/>
            <a:ext cx="135729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Вебинары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1357290" y="4000504"/>
            <a:ext cx="171451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Модельные семинары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286116" y="3929066"/>
            <a:ext cx="16818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Мастер-классы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4857752" y="3929066"/>
            <a:ext cx="200023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Предметно-методические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семинары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643702" y="3929066"/>
            <a:ext cx="22311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Профессиональные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конкурсы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мастерства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3000364" y="5000636"/>
            <a:ext cx="307183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Результат взаимодействия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714348" y="5429264"/>
            <a:ext cx="264317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Развитие личностного опыта учителя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3000364" y="5429264"/>
            <a:ext cx="221454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Рост профессионализма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Rectangle 9"/>
          <p:cNvSpPr>
            <a:spLocks noChangeArrowheads="1"/>
          </p:cNvSpPr>
          <p:nvPr/>
        </p:nvSpPr>
        <p:spPr bwMode="auto">
          <a:xfrm>
            <a:off x="5072066" y="5286388"/>
            <a:ext cx="364330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Совершенствование методического мастерства и методологической компетентности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70" name="Rectangle 10"/>
          <p:cNvSpPr>
            <a:spLocks noChangeArrowheads="1"/>
          </p:cNvSpPr>
          <p:nvPr/>
        </p:nvSpPr>
        <p:spPr bwMode="auto">
          <a:xfrm>
            <a:off x="1714480" y="6488668"/>
            <a:ext cx="571504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ПОВЫШЕНИЕ КАЧЕСТВА ОБРАЗОВАНИЯ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Двойная стрелка вверх/вниз 37"/>
          <p:cNvSpPr/>
          <p:nvPr/>
        </p:nvSpPr>
        <p:spPr>
          <a:xfrm>
            <a:off x="4500562" y="1857364"/>
            <a:ext cx="214314" cy="357190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Двойная стрелка вверх/вниз 43"/>
          <p:cNvSpPr/>
          <p:nvPr/>
        </p:nvSpPr>
        <p:spPr>
          <a:xfrm>
            <a:off x="4500562" y="571480"/>
            <a:ext cx="214314" cy="357190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Двойная стрелка влево/вправо 45"/>
          <p:cNvSpPr/>
          <p:nvPr/>
        </p:nvSpPr>
        <p:spPr>
          <a:xfrm rot="1291944">
            <a:off x="2786050" y="785794"/>
            <a:ext cx="571504" cy="214314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Двойная стрелка влево/вправо 46"/>
          <p:cNvSpPr/>
          <p:nvPr/>
        </p:nvSpPr>
        <p:spPr>
          <a:xfrm rot="19617171">
            <a:off x="5734396" y="811756"/>
            <a:ext cx="571504" cy="214314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Двойная стрелка влево/вправо 47"/>
          <p:cNvSpPr/>
          <p:nvPr/>
        </p:nvSpPr>
        <p:spPr>
          <a:xfrm rot="1291944">
            <a:off x="5805832" y="1526136"/>
            <a:ext cx="571504" cy="214314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Двойная стрелка влево/вправо 48"/>
          <p:cNvSpPr/>
          <p:nvPr/>
        </p:nvSpPr>
        <p:spPr>
          <a:xfrm rot="20293285">
            <a:off x="2805413" y="1598546"/>
            <a:ext cx="571504" cy="214314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Стрелка вниз 49"/>
          <p:cNvSpPr/>
          <p:nvPr/>
        </p:nvSpPr>
        <p:spPr>
          <a:xfrm>
            <a:off x="1857356" y="3143248"/>
            <a:ext cx="214314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Стрелка вниз 50"/>
          <p:cNvSpPr/>
          <p:nvPr/>
        </p:nvSpPr>
        <p:spPr>
          <a:xfrm>
            <a:off x="7000892" y="3214686"/>
            <a:ext cx="214314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Стрелка вниз 51"/>
          <p:cNvSpPr/>
          <p:nvPr/>
        </p:nvSpPr>
        <p:spPr>
          <a:xfrm>
            <a:off x="1857356" y="4857760"/>
            <a:ext cx="214314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Стрелка вниз 52"/>
          <p:cNvSpPr/>
          <p:nvPr/>
        </p:nvSpPr>
        <p:spPr>
          <a:xfrm>
            <a:off x="7000892" y="4857760"/>
            <a:ext cx="214314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Стрелка вниз 53"/>
          <p:cNvSpPr/>
          <p:nvPr/>
        </p:nvSpPr>
        <p:spPr>
          <a:xfrm>
            <a:off x="7072330" y="6143644"/>
            <a:ext cx="214314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Стрелка вниз 54"/>
          <p:cNvSpPr/>
          <p:nvPr/>
        </p:nvSpPr>
        <p:spPr>
          <a:xfrm>
            <a:off x="4857752" y="6143644"/>
            <a:ext cx="214314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Стрелка вниз 55"/>
          <p:cNvSpPr/>
          <p:nvPr/>
        </p:nvSpPr>
        <p:spPr>
          <a:xfrm>
            <a:off x="2285984" y="6143644"/>
            <a:ext cx="214314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63</Words>
  <Application>Microsoft Office PowerPoint</Application>
  <PresentationFormat>Экран (4:3)</PresentationFormat>
  <Paragraphs>30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8</dc:creator>
  <cp:lastModifiedBy>Луиза</cp:lastModifiedBy>
  <cp:revision>12</cp:revision>
  <cp:lastPrinted>2020-11-17T11:45:33Z</cp:lastPrinted>
  <dcterms:created xsi:type="dcterms:W3CDTF">2018-05-10T06:23:50Z</dcterms:created>
  <dcterms:modified xsi:type="dcterms:W3CDTF">2020-11-17T11:46:11Z</dcterms:modified>
</cp:coreProperties>
</file>